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4"/>
  </p:sldMasterIdLst>
  <p:notesMasterIdLst>
    <p:notesMasterId r:id="rId40"/>
  </p:notesMasterIdLst>
  <p:handoutMasterIdLst>
    <p:handoutMasterId r:id="rId41"/>
  </p:handoutMasterIdLst>
  <p:sldIdLst>
    <p:sldId id="353" r:id="rId5"/>
    <p:sldId id="315" r:id="rId6"/>
    <p:sldId id="355" r:id="rId7"/>
    <p:sldId id="282" r:id="rId8"/>
    <p:sldId id="360" r:id="rId9"/>
    <p:sldId id="361" r:id="rId10"/>
    <p:sldId id="362" r:id="rId11"/>
    <p:sldId id="363" r:id="rId12"/>
    <p:sldId id="364" r:id="rId13"/>
    <p:sldId id="365" r:id="rId14"/>
    <p:sldId id="366" r:id="rId15"/>
    <p:sldId id="367" r:id="rId16"/>
    <p:sldId id="368" r:id="rId17"/>
    <p:sldId id="357" r:id="rId18"/>
    <p:sldId id="369" r:id="rId19"/>
    <p:sldId id="371" r:id="rId20"/>
    <p:sldId id="382" r:id="rId21"/>
    <p:sldId id="383" r:id="rId22"/>
    <p:sldId id="384" r:id="rId23"/>
    <p:sldId id="385" r:id="rId24"/>
    <p:sldId id="370" r:id="rId25"/>
    <p:sldId id="381" r:id="rId26"/>
    <p:sldId id="372" r:id="rId27"/>
    <p:sldId id="374" r:id="rId28"/>
    <p:sldId id="373" r:id="rId29"/>
    <p:sldId id="375" r:id="rId30"/>
    <p:sldId id="376" r:id="rId31"/>
    <p:sldId id="377" r:id="rId32"/>
    <p:sldId id="378" r:id="rId33"/>
    <p:sldId id="379" r:id="rId34"/>
    <p:sldId id="380" r:id="rId35"/>
    <p:sldId id="386" r:id="rId36"/>
    <p:sldId id="387" r:id="rId37"/>
    <p:sldId id="359" r:id="rId38"/>
    <p:sldId id="356" r:id="rId39"/>
  </p:sldIdLst>
  <p:sldSz cx="12192000" cy="6858000"/>
  <p:notesSz cx="6858000" cy="9144000"/>
  <p:embeddedFontLst>
    <p:embeddedFont>
      <p:font typeface="ES Klarheit Kurrent" pitchFamily="2" charset="77"/>
      <p:regular r:id="rId42"/>
      <p:bold r:id="rId43"/>
      <p:italic r:id="rId44"/>
      <p:boldItalic r:id="rId45"/>
    </p:embeddedFont>
    <p:embeddedFont>
      <p:font typeface="ES Klarheit Kurrent Lt" pitchFamily="2" charset="77"/>
      <p:regular r:id="rId46"/>
      <p:italic r:id="rId47"/>
    </p:embeddedFont>
    <p:embeddedFont>
      <p:font typeface="Poppins" pitchFamily="2" charset="77"/>
      <p:regular r:id="rId48"/>
      <p:bold r:id="rId49"/>
      <p:italic r:id="rId50"/>
      <p:boldItalic r:id="rId51"/>
    </p:embeddedFont>
    <p:embeddedFont>
      <p:font typeface="Poppins Light" pitchFamily="2" charset="77"/>
      <p:regular r:id="rId52"/>
      <p:italic r:id="rId53"/>
    </p:embeddedFont>
  </p:embeddedFontLst>
  <p:defaultTextStyle>
    <a:defPPr>
      <a:defRPr lang="de-DE"/>
    </a:defPPr>
    <a:lvl1pPr marL="0" indent="0" algn="l" defTabSz="914400" rtl="0" eaLnBrk="1" latinLnBrk="0" hangingPunct="1">
      <a:lnSpc>
        <a:spcPct val="104000"/>
      </a:lnSpc>
      <a:spcBef>
        <a:spcPts val="0"/>
      </a:spcBef>
      <a:buFont typeface="Arial" panose="020B0604020202020204" pitchFamily="34" charset="0"/>
      <a:buNone/>
      <a:defRPr sz="1600" b="0" i="0" kern="1200">
        <a:solidFill>
          <a:schemeClr val="tx1"/>
        </a:solidFill>
        <a:latin typeface="+mn-lt"/>
        <a:ea typeface="+mn-ea"/>
        <a:cs typeface="Poppins Light" pitchFamily="2" charset="77"/>
      </a:defRPr>
    </a:lvl1pPr>
    <a:lvl2pPr marL="270000" indent="-270000" algn="l" defTabSz="914400" rtl="0" eaLnBrk="1" latinLnBrk="0" hangingPunct="1">
      <a:lnSpc>
        <a:spcPct val="104000"/>
      </a:lnSpc>
      <a:spcBef>
        <a:spcPts val="0"/>
      </a:spcBef>
      <a:buSzPct val="85000"/>
      <a:buFont typeface="Wingdings" panose="05000000000000000000" pitchFamily="2" charset="2"/>
      <a:buChar char="§"/>
      <a:defRPr sz="1600" b="0" i="0" kern="1200">
        <a:solidFill>
          <a:schemeClr val="tx1"/>
        </a:solidFill>
        <a:latin typeface="+mn-lt"/>
        <a:ea typeface="+mn-ea"/>
        <a:cs typeface="Poppins Light" pitchFamily="2" charset="77"/>
      </a:defRPr>
    </a:lvl2pPr>
    <a:lvl3pPr marL="558000" indent="-270000" algn="l" defTabSz="914400" rtl="0" eaLnBrk="1" fontAlgn="ctr" latinLnBrk="0" hangingPunct="1">
      <a:lnSpc>
        <a:spcPct val="104000"/>
      </a:lnSpc>
      <a:spcBef>
        <a:spcPts val="0"/>
      </a:spcBef>
      <a:buSzPct val="35000"/>
      <a:buFont typeface="Wingdings" panose="05000000000000000000" pitchFamily="2" charset="2"/>
      <a:buChar char=""/>
      <a:defRPr sz="1600" b="0" i="0" kern="1200">
        <a:solidFill>
          <a:schemeClr val="tx1"/>
        </a:solidFill>
        <a:latin typeface="+mn-lt"/>
        <a:ea typeface="+mn-ea"/>
        <a:cs typeface="Poppins Light" pitchFamily="2" charset="77"/>
      </a:defRPr>
    </a:lvl3pPr>
    <a:lvl4pPr marL="846000" indent="-270000" algn="l" defTabSz="914400" rtl="0" eaLnBrk="1" latinLnBrk="0" hangingPunct="1">
      <a:lnSpc>
        <a:spcPct val="104000"/>
      </a:lnSpc>
      <a:spcBef>
        <a:spcPts val="0"/>
      </a:spcBef>
      <a:buSzPct val="100000"/>
      <a:buFont typeface="Symbol" panose="05050102010706020507" pitchFamily="18" charset="2"/>
      <a:buChar char="-"/>
      <a:defRPr sz="1600" b="0" i="0" kern="1200">
        <a:solidFill>
          <a:schemeClr val="tx1"/>
        </a:solidFill>
        <a:latin typeface="+mn-lt"/>
        <a:ea typeface="+mn-ea"/>
        <a:cs typeface="Poppins Light" pitchFamily="2" charset="77"/>
      </a:defRPr>
    </a:lvl4pPr>
    <a:lvl5pPr marL="1134000" indent="-270000" algn="l" defTabSz="914400" rtl="0" eaLnBrk="1" latinLnBrk="0" hangingPunct="1">
      <a:lnSpc>
        <a:spcPct val="104000"/>
      </a:lnSpc>
      <a:spcBef>
        <a:spcPts val="0"/>
      </a:spcBef>
      <a:buSzPct val="85000"/>
      <a:buFont typeface="Wingdings" panose="05000000000000000000" pitchFamily="2" charset="2"/>
      <a:buChar char="§"/>
      <a:defRPr sz="1600" b="0" i="0" kern="1200">
        <a:solidFill>
          <a:schemeClr val="tx1"/>
        </a:solidFill>
        <a:latin typeface="+mn-lt"/>
        <a:ea typeface="+mn-ea"/>
        <a:cs typeface="Poppins Light" pitchFamily="2" charset="77"/>
      </a:defRPr>
    </a:lvl5pPr>
    <a:lvl6pPr marL="1404000" indent="-270000" algn="l" defTabSz="914400" rtl="0" eaLnBrk="1" latinLnBrk="0" hangingPunct="1">
      <a:lnSpc>
        <a:spcPct val="104000"/>
      </a:lnSpc>
      <a:spcBef>
        <a:spcPts val="0"/>
      </a:spcBef>
      <a:buSzPct val="85000"/>
      <a:buFont typeface="Wingdings" panose="05000000000000000000" pitchFamily="2" charset="2"/>
      <a:buChar char="§"/>
      <a:defRPr sz="1600" kern="1200">
        <a:solidFill>
          <a:schemeClr val="tx1"/>
        </a:solidFill>
        <a:latin typeface="+mn-lt"/>
        <a:ea typeface="+mn-ea"/>
        <a:cs typeface="+mn-cs"/>
      </a:defRPr>
    </a:lvl6pPr>
    <a:lvl7pPr marL="1692000" indent="-270000" algn="l" defTabSz="914400" rtl="0" eaLnBrk="1" latinLnBrk="0" hangingPunct="1">
      <a:lnSpc>
        <a:spcPct val="104000"/>
      </a:lnSpc>
      <a:spcBef>
        <a:spcPts val="0"/>
      </a:spcBef>
      <a:buSzPct val="85000"/>
      <a:buFont typeface="Wingdings" panose="05000000000000000000" pitchFamily="2" charset="2"/>
      <a:buChar char="§"/>
      <a:defRPr sz="1600" kern="1200">
        <a:solidFill>
          <a:schemeClr val="tx1"/>
        </a:solidFill>
        <a:latin typeface="+mn-lt"/>
        <a:ea typeface="+mn-ea"/>
        <a:cs typeface="+mn-cs"/>
      </a:defRPr>
    </a:lvl7pPr>
    <a:lvl8pPr marL="1980000" indent="-270000" algn="l" defTabSz="914400" rtl="0" eaLnBrk="1" latinLnBrk="0" hangingPunct="1">
      <a:lnSpc>
        <a:spcPct val="104000"/>
      </a:lnSpc>
      <a:spcBef>
        <a:spcPts val="0"/>
      </a:spcBef>
      <a:buSzPct val="85000"/>
      <a:buFont typeface="Wingdings" panose="05000000000000000000" pitchFamily="2" charset="2"/>
      <a:buChar char="§"/>
      <a:defRPr sz="1600" kern="1200">
        <a:solidFill>
          <a:schemeClr val="tx1"/>
        </a:solidFill>
        <a:latin typeface="+mn-lt"/>
        <a:ea typeface="+mn-ea"/>
        <a:cs typeface="+mn-cs"/>
      </a:defRPr>
    </a:lvl8pPr>
    <a:lvl9pPr marL="2268000" indent="-270000" algn="l" defTabSz="914400" rtl="0" eaLnBrk="1" latinLnBrk="0" hangingPunct="1">
      <a:lnSpc>
        <a:spcPct val="104000"/>
      </a:lnSpc>
      <a:spcBef>
        <a:spcPts val="0"/>
      </a:spcBef>
      <a:buSzPct val="85000"/>
      <a:buFont typeface="Wingdings" panose="05000000000000000000" pitchFamily="2" charset="2"/>
      <a:buChar char="§"/>
      <a:defRPr sz="1600" kern="1200">
        <a:solidFill>
          <a:schemeClr val="tx1"/>
        </a:solidFill>
        <a:latin typeface="+mn-lt"/>
        <a:ea typeface="+mn-ea"/>
        <a:cs typeface="+mn-cs"/>
      </a:defRPr>
    </a:lvl9pPr>
  </p:defaultTextStyle>
  <p:extLst>
    <p:ext uri="{521415D9-36F7-43E2-AB2F-B90AF26B5E84}">
      <p14:sectionLst xmlns:p14="http://schemas.microsoft.com/office/powerpoint/2010/main">
        <p14:section name="Einführung" id="{1D62152D-E4E0-4AA8-9A69-61834CC0F485}">
          <p14:sldIdLst>
            <p14:sldId id="353"/>
            <p14:sldId id="315"/>
            <p14:sldId id="355"/>
            <p14:sldId id="282"/>
            <p14:sldId id="360"/>
            <p14:sldId id="361"/>
            <p14:sldId id="362"/>
            <p14:sldId id="363"/>
            <p14:sldId id="364"/>
            <p14:sldId id="365"/>
            <p14:sldId id="366"/>
            <p14:sldId id="367"/>
            <p14:sldId id="368"/>
            <p14:sldId id="357"/>
            <p14:sldId id="369"/>
            <p14:sldId id="371"/>
            <p14:sldId id="382"/>
            <p14:sldId id="383"/>
            <p14:sldId id="384"/>
            <p14:sldId id="385"/>
            <p14:sldId id="370"/>
            <p14:sldId id="381"/>
            <p14:sldId id="372"/>
            <p14:sldId id="374"/>
            <p14:sldId id="373"/>
            <p14:sldId id="375"/>
            <p14:sldId id="376"/>
            <p14:sldId id="377"/>
            <p14:sldId id="378"/>
            <p14:sldId id="379"/>
            <p14:sldId id="380"/>
            <p14:sldId id="386"/>
            <p14:sldId id="387"/>
            <p14:sldId id="359"/>
            <p14:sldId id="356"/>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FA645151-AEA8-470E-A58D-2FB0472F4536}">
  <a:tblStyle styleId="{FA645151-AEA8-470E-A58D-2FB0472F4536}" styleName="Haufe Group">
    <a:wholeTbl>
      <a:tcTxStyle>
        <a:fontRef idx="minor">
          <a:prstClr val="black"/>
        </a:fontRef>
        <a:schemeClr val="dk1"/>
      </a:tcTxStyle>
      <a:tcStyle>
        <a:tcBdr>
          <a:left>
            <a:ln w="0" cmpd="sng">
              <a:solidFill>
                <a:schemeClr val="lt1"/>
              </a:solidFill>
            </a:ln>
          </a:left>
          <a:right>
            <a:ln w="0" cmpd="sng">
              <a:solidFill>
                <a:schemeClr val="lt1"/>
              </a:solidFill>
            </a:ln>
          </a:right>
          <a:top>
            <a:ln w="0" cmpd="sng">
              <a:solidFill>
                <a:schemeClr val="lt1"/>
              </a:solidFill>
            </a:ln>
          </a:top>
          <a:bottom>
            <a:ln w="0" cmpd="sng">
              <a:solidFill>
                <a:schemeClr val="lt1"/>
              </a:solidFill>
            </a:ln>
          </a:bottom>
          <a:insideH>
            <a:ln w="6350" cmpd="sng">
              <a:solidFill>
                <a:schemeClr val="dk1"/>
              </a:solidFill>
            </a:ln>
          </a:insideH>
          <a:insideV>
            <a:ln w="0" cmpd="sng">
              <a:solidFill>
                <a:schemeClr val="lt1"/>
              </a:solidFill>
            </a:ln>
          </a:insideV>
        </a:tcBdr>
      </a:tcStyle>
    </a:wholeTbl>
    <a:band1H>
      <a:tcStyle>
        <a:tcBdr/>
      </a:tcStyle>
    </a:band1H>
    <a:band2H>
      <a:tcStyle>
        <a:tcBdr/>
      </a:tcStyle>
    </a:band2H>
    <a:band1V>
      <a:tcStyle>
        <a:tcBdr/>
      </a:tcStyle>
    </a:band1V>
    <a:band2V>
      <a:tcStyle>
        <a:tcBdr/>
      </a:tcStyle>
    </a:band2V>
    <a:lastCol>
      <a:tcTxStyle b="off">
        <a:fontRef idx="minor">
          <a:prstClr val="white"/>
        </a:fontRef>
        <a:schemeClr val="lt1"/>
      </a:tcTxStyle>
      <a:tcStyle>
        <a:tcBdr/>
        <a:fill>
          <a:solidFill>
            <a:schemeClr val="lt2"/>
          </a:solidFill>
        </a:fill>
      </a:tcStyle>
    </a:lastCol>
    <a:firstCol>
      <a:tcTxStyle b="off">
        <a:fontRef idx="minor">
          <a:prstClr val="black"/>
        </a:fontRef>
        <a:schemeClr val="dk1"/>
      </a:tcTxStyle>
      <a:tcStyle>
        <a:tcBdr/>
      </a:tcStyle>
    </a:firstCol>
    <a:lastRow>
      <a:tcTxStyle b="off">
        <a:fontRef idx="minor">
          <a:prstClr val="black"/>
        </a:fontRef>
        <a:schemeClr val="lt1"/>
      </a:tcTxStyle>
      <a:tcStyle>
        <a:tcBdr/>
        <a:fill>
          <a:solidFill>
            <a:schemeClr val="lt2"/>
          </a:solidFill>
        </a:fill>
      </a:tcStyle>
    </a:lastRow>
    <a:firstRow>
      <a:tcTxStyle b="off">
        <a:fontRef idx="minor">
          <a:prstClr val="white"/>
        </a:fontRef>
        <a:schemeClr val="dk1"/>
      </a:tcTxStyle>
      <a:tcStyle>
        <a:tcBdr>
          <a:bottom>
            <a:ln w="12700" cmpd="sng">
              <a:solidFill>
                <a:schemeClr val="dk1"/>
              </a:solidFill>
            </a:ln>
          </a:bottom>
        </a:tcBdr>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456" autoAdjust="0"/>
    <p:restoredTop sz="94660"/>
  </p:normalViewPr>
  <p:slideViewPr>
    <p:cSldViewPr snapToGrid="0">
      <p:cViewPr varScale="1">
        <p:scale>
          <a:sx n="160" d="100"/>
          <a:sy n="160" d="100"/>
        </p:scale>
        <p:origin x="1152" y="184"/>
      </p:cViewPr>
      <p:guideLst/>
    </p:cSldViewPr>
  </p:slideViewPr>
  <p:notesTextViewPr>
    <p:cViewPr>
      <p:scale>
        <a:sx n="3" d="2"/>
        <a:sy n="3" d="2"/>
      </p:scale>
      <p:origin x="0" y="0"/>
    </p:cViewPr>
  </p:notesTextViewPr>
  <p:sorterViewPr>
    <p:cViewPr>
      <p:scale>
        <a:sx n="80" d="100"/>
        <a:sy n="80" d="100"/>
      </p:scale>
      <p:origin x="0" y="0"/>
    </p:cViewPr>
  </p:sorterViewPr>
  <p:notesViewPr>
    <p:cSldViewPr snapToGrid="0">
      <p:cViewPr varScale="1">
        <p:scale>
          <a:sx n="119" d="100"/>
          <a:sy n="119" d="100"/>
        </p:scale>
        <p:origin x="3476" y="8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font" Target="fonts/font1.fntdata"/><Relationship Id="rId47" Type="http://schemas.openxmlformats.org/officeDocument/2006/relationships/font" Target="fonts/font6.fntdata"/><Relationship Id="rId50" Type="http://schemas.openxmlformats.org/officeDocument/2006/relationships/font" Target="fonts/font9.fntdata"/><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notesMaster" Target="notesMasters/notesMaster1.xml"/><Relationship Id="rId45" Type="http://schemas.openxmlformats.org/officeDocument/2006/relationships/font" Target="fonts/font4.fntdata"/><Relationship Id="rId53" Type="http://schemas.openxmlformats.org/officeDocument/2006/relationships/font" Target="fonts/font12.fntdata"/><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font" Target="fonts/font2.fntdata"/><Relationship Id="rId48" Type="http://schemas.openxmlformats.org/officeDocument/2006/relationships/font" Target="fonts/font7.fntdata"/><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font" Target="fonts/font10.fntdata"/><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font" Target="fonts/font5.fntdata"/><Relationship Id="rId20" Type="http://schemas.openxmlformats.org/officeDocument/2006/relationships/slide" Target="slides/slide16.xml"/><Relationship Id="rId41" Type="http://schemas.openxmlformats.org/officeDocument/2006/relationships/handoutMaster" Target="handoutMasters/handoutMaster1.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font" Target="fonts/font8.fntdata"/><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font" Target="fonts/font3.fntdata"/><Relationship Id="rId52" Type="http://schemas.openxmlformats.org/officeDocument/2006/relationships/font" Target="fonts/font11.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a:extLst>
              <a:ext uri="{FF2B5EF4-FFF2-40B4-BE49-F238E27FC236}">
                <a16:creationId xmlns:a16="http://schemas.microsoft.com/office/drawing/2014/main" id="{604596E9-E78F-E105-9C4B-E5039DEADB40}"/>
              </a:ext>
            </a:extLst>
          </p:cNvPr>
          <p:cNvSpPr>
            <a:spLocks noGrp="1"/>
          </p:cNvSpPr>
          <p:nvPr>
            <p:ph type="hdr" sz="quarter"/>
          </p:nvPr>
        </p:nvSpPr>
        <p:spPr>
          <a:xfrm>
            <a:off x="0" y="0"/>
            <a:ext cx="2971800" cy="458788"/>
          </a:xfrm>
          <a:prstGeom prst="rect">
            <a:avLst/>
          </a:prstGeom>
        </p:spPr>
        <p:txBody>
          <a:bodyPr vert="horz" lIns="108000" tIns="72000" rIns="108000" bIns="72000" rtlCol="0"/>
          <a:lstStyle>
            <a:lvl1pPr algn="l">
              <a:defRPr sz="1200"/>
            </a:lvl1pPr>
          </a:lstStyle>
          <a:p>
            <a:endParaRPr lang="de-DE" sz="800"/>
          </a:p>
        </p:txBody>
      </p:sp>
      <p:sp>
        <p:nvSpPr>
          <p:cNvPr id="3" name="Datumsplatzhalter 2">
            <a:extLst>
              <a:ext uri="{FF2B5EF4-FFF2-40B4-BE49-F238E27FC236}">
                <a16:creationId xmlns:a16="http://schemas.microsoft.com/office/drawing/2014/main" id="{1BD5D709-15D3-9B54-1168-FD1D3B815901}"/>
              </a:ext>
            </a:extLst>
          </p:cNvPr>
          <p:cNvSpPr>
            <a:spLocks noGrp="1"/>
          </p:cNvSpPr>
          <p:nvPr>
            <p:ph type="dt" sz="quarter" idx="1"/>
          </p:nvPr>
        </p:nvSpPr>
        <p:spPr>
          <a:xfrm>
            <a:off x="3884613" y="0"/>
            <a:ext cx="2971800" cy="458788"/>
          </a:xfrm>
          <a:prstGeom prst="rect">
            <a:avLst/>
          </a:prstGeom>
        </p:spPr>
        <p:txBody>
          <a:bodyPr vert="horz" lIns="108000" tIns="72000" rIns="108000" bIns="72000" rtlCol="0"/>
          <a:lstStyle>
            <a:lvl1pPr algn="r">
              <a:defRPr sz="1200"/>
            </a:lvl1pPr>
          </a:lstStyle>
          <a:p>
            <a:fld id="{DF95337F-EF5A-4EEB-BBF5-FEF7705FDEB2}" type="datetimeFigureOut">
              <a:rPr lang="de-DE" sz="800" smtClean="0"/>
              <a:t>08.08.24</a:t>
            </a:fld>
            <a:endParaRPr lang="de-DE" sz="800"/>
          </a:p>
        </p:txBody>
      </p:sp>
      <p:sp>
        <p:nvSpPr>
          <p:cNvPr id="4" name="Fußzeilenplatzhalter 3">
            <a:extLst>
              <a:ext uri="{FF2B5EF4-FFF2-40B4-BE49-F238E27FC236}">
                <a16:creationId xmlns:a16="http://schemas.microsoft.com/office/drawing/2014/main" id="{7F025D5E-6AB6-E1B9-DED3-3A0A8393A104}"/>
              </a:ext>
            </a:extLst>
          </p:cNvPr>
          <p:cNvSpPr>
            <a:spLocks noGrp="1"/>
          </p:cNvSpPr>
          <p:nvPr>
            <p:ph type="ftr" sz="quarter" idx="2"/>
          </p:nvPr>
        </p:nvSpPr>
        <p:spPr>
          <a:xfrm>
            <a:off x="0" y="8685213"/>
            <a:ext cx="2971800" cy="458787"/>
          </a:xfrm>
          <a:prstGeom prst="rect">
            <a:avLst/>
          </a:prstGeom>
        </p:spPr>
        <p:txBody>
          <a:bodyPr vert="horz" lIns="108000" tIns="72000" rIns="108000" bIns="72000" rtlCol="0" anchor="b"/>
          <a:lstStyle>
            <a:lvl1pPr algn="l">
              <a:defRPr sz="1200"/>
            </a:lvl1pPr>
          </a:lstStyle>
          <a:p>
            <a:endParaRPr lang="de-DE" sz="800"/>
          </a:p>
        </p:txBody>
      </p:sp>
      <p:sp>
        <p:nvSpPr>
          <p:cNvPr id="5" name="Foliennummernplatzhalter 4">
            <a:extLst>
              <a:ext uri="{FF2B5EF4-FFF2-40B4-BE49-F238E27FC236}">
                <a16:creationId xmlns:a16="http://schemas.microsoft.com/office/drawing/2014/main" id="{5ABC4653-97AB-914A-F613-C861F81CB41E}"/>
              </a:ext>
            </a:extLst>
          </p:cNvPr>
          <p:cNvSpPr>
            <a:spLocks noGrp="1"/>
          </p:cNvSpPr>
          <p:nvPr>
            <p:ph type="sldNum" sz="quarter" idx="3"/>
          </p:nvPr>
        </p:nvSpPr>
        <p:spPr>
          <a:xfrm>
            <a:off x="3884613" y="8685213"/>
            <a:ext cx="2971800" cy="458787"/>
          </a:xfrm>
          <a:prstGeom prst="rect">
            <a:avLst/>
          </a:prstGeom>
        </p:spPr>
        <p:txBody>
          <a:bodyPr vert="horz" lIns="108000" tIns="72000" rIns="108000" bIns="72000" rtlCol="0" anchor="b"/>
          <a:lstStyle>
            <a:lvl1pPr algn="r">
              <a:defRPr sz="1200"/>
            </a:lvl1pPr>
          </a:lstStyle>
          <a:p>
            <a:fld id="{AD74473A-E5F6-4426-8623-8420159815ED}" type="slidenum">
              <a:rPr lang="de-DE" sz="800" smtClean="0"/>
              <a:t>‹#›</a:t>
            </a:fld>
            <a:endParaRPr lang="de-DE" sz="800"/>
          </a:p>
        </p:txBody>
      </p:sp>
    </p:spTree>
    <p:extLst>
      <p:ext uri="{BB962C8B-B14F-4D97-AF65-F5344CB8AC3E}">
        <p14:creationId xmlns:p14="http://schemas.microsoft.com/office/powerpoint/2010/main" val="623326655"/>
      </p:ext>
    </p:extLst>
  </p:cSld>
  <p:clrMap bg1="lt1" tx1="dk1" bg2="lt2" tx2="dk2" accent1="accent1" accent2="accent2" accent3="accent3" accent4="accent4" accent5="accent5" accent6="accent6" hlink="hlink" folHlink="folHlink"/>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108000" tIns="72000" rIns="108000" bIns="72000" rtlCol="0"/>
          <a:lstStyle>
            <a:lvl1pPr algn="l">
              <a:defRPr sz="8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108000" tIns="72000" rIns="108000" bIns="72000" rtlCol="0"/>
          <a:lstStyle>
            <a:lvl1pPr algn="r">
              <a:defRPr sz="800"/>
            </a:lvl1pPr>
          </a:lstStyle>
          <a:p>
            <a:fld id="{738BC71C-4722-455E-88AE-ED6CB3E9E482}" type="datetimeFigureOut">
              <a:rPr lang="de-DE" smtClean="0"/>
              <a:pPr/>
              <a:t>08.08.24</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0" tIns="0" rIns="0" bIns="0" rtlCol="0">
            <a:noAutofit/>
          </a:bodyPr>
          <a:lstStyle/>
          <a:p>
            <a:pPr lvl="0" indent="0">
              <a:lnSpc>
                <a:spcPct val="105000"/>
              </a:lnSpc>
              <a:spcBef>
                <a:spcPts val="0"/>
              </a:spcBef>
              <a:buFont typeface="Arial" panose="020B0604020202020204" pitchFamily="34" charset="0"/>
              <a:buNone/>
            </a:pPr>
            <a:r>
              <a:rPr lang="de-DE" dirty="0"/>
              <a:t>Mastertextformat bearbeiten</a:t>
            </a:r>
          </a:p>
          <a:p>
            <a:pPr marL="0" lvl="1" indent="-252000">
              <a:lnSpc>
                <a:spcPct val="105000"/>
              </a:lnSpc>
              <a:spcBef>
                <a:spcPts val="0"/>
              </a:spcBef>
              <a:buSzPct val="85000"/>
              <a:buFont typeface="Wingdings" panose="05000000000000000000" pitchFamily="2" charset="2"/>
              <a:buChar char="§"/>
            </a:pPr>
            <a:r>
              <a:rPr lang="de-DE" dirty="0"/>
              <a:t>Zweite Ebene</a:t>
            </a:r>
          </a:p>
          <a:p>
            <a:pPr marL="504000" lvl="2" indent="-252000">
              <a:lnSpc>
                <a:spcPct val="105000"/>
              </a:lnSpc>
              <a:spcBef>
                <a:spcPts val="0"/>
              </a:spcBef>
              <a:buSzPct val="85000"/>
              <a:buFont typeface="Wingdings" panose="05000000000000000000" pitchFamily="2" charset="2"/>
              <a:buChar char="§"/>
            </a:pPr>
            <a:r>
              <a:rPr lang="de-DE" dirty="0"/>
              <a:t>Dritte Ebene</a:t>
            </a:r>
          </a:p>
          <a:p>
            <a:pPr marL="756000" lvl="3" indent="-252000">
              <a:lnSpc>
                <a:spcPct val="105000"/>
              </a:lnSpc>
              <a:spcBef>
                <a:spcPts val="0"/>
              </a:spcBef>
              <a:buSzPct val="85000"/>
              <a:buFont typeface="Wingdings" panose="05000000000000000000" pitchFamily="2" charset="2"/>
              <a:buChar char="§"/>
            </a:pPr>
            <a:r>
              <a:rPr lang="de-DE" dirty="0"/>
              <a:t>Vierte Ebene</a:t>
            </a:r>
          </a:p>
          <a:p>
            <a:pPr marL="1008000" lvl="4" indent="-252000">
              <a:lnSpc>
                <a:spcPct val="105000"/>
              </a:lnSpc>
              <a:spcBef>
                <a:spcPts val="0"/>
              </a:spcBef>
              <a:buSzPct val="85000"/>
              <a:buFont typeface="Wingdings" panose="05000000000000000000" pitchFamily="2" charset="2"/>
              <a:buChar char="§"/>
            </a:pPr>
            <a:r>
              <a:rPr lang="de-DE" dirty="0"/>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108000" tIns="72000" rIns="108000" bIns="72000" rtlCol="0" anchor="b"/>
          <a:lstStyle>
            <a:lvl1pPr algn="l">
              <a:defRPr sz="8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108000" tIns="72000" rIns="108000" bIns="72000" rtlCol="0" anchor="b"/>
          <a:lstStyle>
            <a:lvl1pPr algn="r">
              <a:defRPr sz="800"/>
            </a:lvl1pPr>
          </a:lstStyle>
          <a:p>
            <a:fld id="{47746026-8B44-4BE5-8D7B-EB8E96ABAA96}" type="slidenum">
              <a:rPr lang="de-DE" smtClean="0"/>
              <a:pPr/>
              <a:t>‹#›</a:t>
            </a:fld>
            <a:endParaRPr lang="de-DE"/>
          </a:p>
        </p:txBody>
      </p:sp>
    </p:spTree>
    <p:extLst>
      <p:ext uri="{BB962C8B-B14F-4D97-AF65-F5344CB8AC3E}">
        <p14:creationId xmlns:p14="http://schemas.microsoft.com/office/powerpoint/2010/main" val="311782994"/>
      </p:ext>
    </p:extLst>
  </p:cSld>
  <p:clrMap bg1="lt1" tx1="dk1" bg2="lt2" tx2="dk2" accent1="accent1" accent2="accent2" accent3="accent3" accent4="accent4" accent5="accent5" accent6="accent6" hlink="hlink" folHlink="folHlink"/>
  <p:notesStyle>
    <a:lvl1pPr marL="0" algn="l" defTabSz="914400" rtl="0" eaLnBrk="1" latinLnBrk="0" hangingPunct="1">
      <a:defRPr lang="de-DE" sz="1600" kern="1200">
        <a:solidFill>
          <a:schemeClr val="tx1"/>
        </a:solidFill>
        <a:latin typeface="+mn-lt"/>
        <a:ea typeface="+mn-ea"/>
        <a:cs typeface="+mn-cs"/>
      </a:defRPr>
    </a:lvl1pPr>
    <a:lvl2pPr marL="457200" algn="l" defTabSz="914400" rtl="0" eaLnBrk="1" latinLnBrk="0" hangingPunct="1">
      <a:defRPr lang="de-DE" sz="1600" kern="1200">
        <a:solidFill>
          <a:schemeClr val="tx1"/>
        </a:solidFill>
        <a:latin typeface="+mn-lt"/>
        <a:ea typeface="+mn-ea"/>
        <a:cs typeface="+mn-cs"/>
      </a:defRPr>
    </a:lvl2pPr>
    <a:lvl3pPr marL="914400" algn="l" defTabSz="914400" rtl="0" eaLnBrk="1" latinLnBrk="0" hangingPunct="1">
      <a:defRPr lang="de-DE" sz="1600" kern="1200">
        <a:solidFill>
          <a:schemeClr val="tx1"/>
        </a:solidFill>
        <a:latin typeface="+mn-lt"/>
        <a:ea typeface="+mn-ea"/>
        <a:cs typeface="+mn-cs"/>
      </a:defRPr>
    </a:lvl3pPr>
    <a:lvl4pPr marL="1371600" algn="l" defTabSz="914400" rtl="0" eaLnBrk="1" latinLnBrk="0" hangingPunct="1">
      <a:defRPr lang="de-DE" sz="1600" kern="1200">
        <a:solidFill>
          <a:schemeClr val="tx1"/>
        </a:solidFill>
        <a:latin typeface="+mn-lt"/>
        <a:ea typeface="+mn-ea"/>
        <a:cs typeface="+mn-cs"/>
      </a:defRPr>
    </a:lvl4pPr>
    <a:lvl5pPr marL="1828800" algn="l" defTabSz="914400" rtl="0" eaLnBrk="1" latinLnBrk="0" hangingPunct="1">
      <a:defRPr lang="de-DE" sz="16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47746026-8B44-4BE5-8D7B-EB8E96ABAA96}" type="slidenum">
              <a:rPr lang="de-DE" smtClean="0"/>
              <a:pPr/>
              <a:t>1</a:t>
            </a:fld>
            <a:endParaRPr lang="de-DE" dirty="0"/>
          </a:p>
        </p:txBody>
      </p:sp>
    </p:spTree>
    <p:extLst>
      <p:ext uri="{BB962C8B-B14F-4D97-AF65-F5344CB8AC3E}">
        <p14:creationId xmlns:p14="http://schemas.microsoft.com/office/powerpoint/2010/main" val="2759091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47746026-8B44-4BE5-8D7B-EB8E96ABAA96}" type="slidenum">
              <a:rPr lang="de-DE" smtClean="0"/>
              <a:pPr/>
              <a:t>17</a:t>
            </a:fld>
            <a:endParaRPr lang="de-DE" dirty="0"/>
          </a:p>
        </p:txBody>
      </p:sp>
    </p:spTree>
    <p:extLst>
      <p:ext uri="{BB962C8B-B14F-4D97-AF65-F5344CB8AC3E}">
        <p14:creationId xmlns:p14="http://schemas.microsoft.com/office/powerpoint/2010/main" val="26045957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47746026-8B44-4BE5-8D7B-EB8E96ABAA96}" type="slidenum">
              <a:rPr lang="de-DE" smtClean="0"/>
              <a:pPr/>
              <a:t>19</a:t>
            </a:fld>
            <a:endParaRPr lang="de-DE" dirty="0"/>
          </a:p>
        </p:txBody>
      </p:sp>
    </p:spTree>
    <p:extLst>
      <p:ext uri="{BB962C8B-B14F-4D97-AF65-F5344CB8AC3E}">
        <p14:creationId xmlns:p14="http://schemas.microsoft.com/office/powerpoint/2010/main" val="18553823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47746026-8B44-4BE5-8D7B-EB8E96ABAA96}" type="slidenum">
              <a:rPr lang="de-DE" smtClean="0"/>
              <a:pPr/>
              <a:t>21</a:t>
            </a:fld>
            <a:endParaRPr lang="de-DE" dirty="0"/>
          </a:p>
        </p:txBody>
      </p:sp>
    </p:spTree>
    <p:extLst>
      <p:ext uri="{BB962C8B-B14F-4D97-AF65-F5344CB8AC3E}">
        <p14:creationId xmlns:p14="http://schemas.microsoft.com/office/powerpoint/2010/main" val="20992726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47746026-8B44-4BE5-8D7B-EB8E96ABAA96}" type="slidenum">
              <a:rPr lang="de-DE" smtClean="0"/>
              <a:pPr/>
              <a:t>32</a:t>
            </a:fld>
            <a:endParaRPr lang="de-DE" dirty="0"/>
          </a:p>
        </p:txBody>
      </p:sp>
    </p:spTree>
    <p:extLst>
      <p:ext uri="{BB962C8B-B14F-4D97-AF65-F5344CB8AC3E}">
        <p14:creationId xmlns:p14="http://schemas.microsoft.com/office/powerpoint/2010/main" val="40379976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47746026-8B44-4BE5-8D7B-EB8E96ABAA96}" type="slidenum">
              <a:rPr lang="de-DE" smtClean="0"/>
              <a:pPr/>
              <a:t>34</a:t>
            </a:fld>
            <a:endParaRPr lang="de-DE" dirty="0"/>
          </a:p>
        </p:txBody>
      </p:sp>
    </p:spTree>
    <p:extLst>
      <p:ext uri="{BB962C8B-B14F-4D97-AF65-F5344CB8AC3E}">
        <p14:creationId xmlns:p14="http://schemas.microsoft.com/office/powerpoint/2010/main" val="27422825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47746026-8B44-4BE5-8D7B-EB8E96ABAA96}" type="slidenum">
              <a:rPr lang="de-DE" smtClean="0"/>
              <a:pPr/>
              <a:t>35</a:t>
            </a:fld>
            <a:endParaRPr lang="de-DE" dirty="0"/>
          </a:p>
        </p:txBody>
      </p:sp>
    </p:spTree>
    <p:extLst>
      <p:ext uri="{BB962C8B-B14F-4D97-AF65-F5344CB8AC3E}">
        <p14:creationId xmlns:p14="http://schemas.microsoft.com/office/powerpoint/2010/main" val="38707305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47746026-8B44-4BE5-8D7B-EB8E96ABAA96}" type="slidenum">
              <a:rPr lang="de-DE" smtClean="0"/>
              <a:pPr/>
              <a:t>2</a:t>
            </a:fld>
            <a:endParaRPr lang="de-DE" dirty="0"/>
          </a:p>
        </p:txBody>
      </p:sp>
    </p:spTree>
    <p:extLst>
      <p:ext uri="{BB962C8B-B14F-4D97-AF65-F5344CB8AC3E}">
        <p14:creationId xmlns:p14="http://schemas.microsoft.com/office/powerpoint/2010/main" val="24612042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47746026-8B44-4BE5-8D7B-EB8E96ABAA96}" type="slidenum">
              <a:rPr lang="de-DE" smtClean="0"/>
              <a:pPr/>
              <a:t>3</a:t>
            </a:fld>
            <a:endParaRPr lang="de-DE" dirty="0"/>
          </a:p>
        </p:txBody>
      </p:sp>
    </p:spTree>
    <p:extLst>
      <p:ext uri="{BB962C8B-B14F-4D97-AF65-F5344CB8AC3E}">
        <p14:creationId xmlns:p14="http://schemas.microsoft.com/office/powerpoint/2010/main" val="31455520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47746026-8B44-4BE5-8D7B-EB8E96ABAA96}" type="slidenum">
              <a:rPr lang="de-DE" smtClean="0"/>
              <a:pPr/>
              <a:t>4</a:t>
            </a:fld>
            <a:endParaRPr lang="de-DE" dirty="0"/>
          </a:p>
        </p:txBody>
      </p:sp>
    </p:spTree>
    <p:extLst>
      <p:ext uri="{BB962C8B-B14F-4D97-AF65-F5344CB8AC3E}">
        <p14:creationId xmlns:p14="http://schemas.microsoft.com/office/powerpoint/2010/main" val="34846724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47746026-8B44-4BE5-8D7B-EB8E96ABAA96}" type="slidenum">
              <a:rPr lang="de-DE" smtClean="0"/>
              <a:pPr/>
              <a:t>6</a:t>
            </a:fld>
            <a:endParaRPr lang="de-DE" dirty="0"/>
          </a:p>
        </p:txBody>
      </p:sp>
    </p:spTree>
    <p:extLst>
      <p:ext uri="{BB962C8B-B14F-4D97-AF65-F5344CB8AC3E}">
        <p14:creationId xmlns:p14="http://schemas.microsoft.com/office/powerpoint/2010/main" val="28930292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47746026-8B44-4BE5-8D7B-EB8E96ABAA96}" type="slidenum">
              <a:rPr lang="de-DE" smtClean="0"/>
              <a:pPr/>
              <a:t>8</a:t>
            </a:fld>
            <a:endParaRPr lang="de-DE" dirty="0"/>
          </a:p>
        </p:txBody>
      </p:sp>
    </p:spTree>
    <p:extLst>
      <p:ext uri="{BB962C8B-B14F-4D97-AF65-F5344CB8AC3E}">
        <p14:creationId xmlns:p14="http://schemas.microsoft.com/office/powerpoint/2010/main" val="3336345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47746026-8B44-4BE5-8D7B-EB8E96ABAA96}" type="slidenum">
              <a:rPr lang="de-DE" smtClean="0"/>
              <a:pPr/>
              <a:t>10</a:t>
            </a:fld>
            <a:endParaRPr lang="de-DE" dirty="0"/>
          </a:p>
        </p:txBody>
      </p:sp>
    </p:spTree>
    <p:extLst>
      <p:ext uri="{BB962C8B-B14F-4D97-AF65-F5344CB8AC3E}">
        <p14:creationId xmlns:p14="http://schemas.microsoft.com/office/powerpoint/2010/main" val="8069530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47746026-8B44-4BE5-8D7B-EB8E96ABAA96}" type="slidenum">
              <a:rPr lang="de-DE" smtClean="0"/>
              <a:pPr/>
              <a:t>14</a:t>
            </a:fld>
            <a:endParaRPr lang="de-DE" dirty="0"/>
          </a:p>
        </p:txBody>
      </p:sp>
    </p:spTree>
    <p:extLst>
      <p:ext uri="{BB962C8B-B14F-4D97-AF65-F5344CB8AC3E}">
        <p14:creationId xmlns:p14="http://schemas.microsoft.com/office/powerpoint/2010/main" val="37685036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47746026-8B44-4BE5-8D7B-EB8E96ABAA96}" type="slidenum">
              <a:rPr lang="de-DE" smtClean="0"/>
              <a:pPr/>
              <a:t>15</a:t>
            </a:fld>
            <a:endParaRPr lang="de-DE" dirty="0"/>
          </a:p>
        </p:txBody>
      </p:sp>
    </p:spTree>
    <p:extLst>
      <p:ext uri="{BB962C8B-B14F-4D97-AF65-F5344CB8AC3E}">
        <p14:creationId xmlns:p14="http://schemas.microsoft.com/office/powerpoint/2010/main" val="89856223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elfolie Deep Blue">
    <p:bg>
      <p:bgPr>
        <a:solidFill>
          <a:schemeClr val="accent3"/>
        </a:solidFill>
        <a:effectLst/>
      </p:bgPr>
    </p:bg>
    <p:spTree>
      <p:nvGrpSpPr>
        <p:cNvPr id="1" name=""/>
        <p:cNvGrpSpPr/>
        <p:nvPr/>
      </p:nvGrpSpPr>
      <p:grpSpPr>
        <a:xfrm>
          <a:off x="0" y="0"/>
          <a:ext cx="0" cy="0"/>
          <a:chOff x="0" y="0"/>
          <a:chExt cx="0" cy="0"/>
        </a:xfrm>
      </p:grpSpPr>
      <p:sp>
        <p:nvSpPr>
          <p:cNvPr id="11" name="Grafik 7">
            <a:extLst>
              <a:ext uri="{FF2B5EF4-FFF2-40B4-BE49-F238E27FC236}">
                <a16:creationId xmlns:a16="http://schemas.microsoft.com/office/drawing/2014/main" id="{FD335471-1B73-53E8-9319-ACD74E6BF15C}"/>
              </a:ext>
            </a:extLst>
          </p:cNvPr>
          <p:cNvSpPr/>
          <p:nvPr/>
        </p:nvSpPr>
        <p:spPr>
          <a:xfrm>
            <a:off x="509609" y="506412"/>
            <a:ext cx="3895725" cy="5843588"/>
          </a:xfrm>
          <a:custGeom>
            <a:avLst/>
            <a:gdLst>
              <a:gd name="connsiteX0" fmla="*/ 3895725 w 3895725"/>
              <a:gd name="connsiteY0" fmla="*/ 0 h 5843588"/>
              <a:gd name="connsiteX1" fmla="*/ 0 w 3895725"/>
              <a:gd name="connsiteY1" fmla="*/ 1653735 h 5843588"/>
              <a:gd name="connsiteX2" fmla="*/ 0 w 3895725"/>
              <a:gd name="connsiteY2" fmla="*/ 5843588 h 5843588"/>
              <a:gd name="connsiteX3" fmla="*/ 3895725 w 3895725"/>
              <a:gd name="connsiteY3" fmla="*/ 4189853 h 5843588"/>
              <a:gd name="connsiteX4" fmla="*/ 3895725 w 3895725"/>
              <a:gd name="connsiteY4" fmla="*/ 0 h 58435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5725" h="5843588">
                <a:moveTo>
                  <a:pt x="3895725" y="0"/>
                </a:moveTo>
                <a:cubicBezTo>
                  <a:pt x="2597475" y="551245"/>
                  <a:pt x="1298250" y="1102490"/>
                  <a:pt x="0" y="1653735"/>
                </a:cubicBezTo>
                <a:lnTo>
                  <a:pt x="0" y="5843588"/>
                </a:lnTo>
                <a:cubicBezTo>
                  <a:pt x="1298250" y="5292343"/>
                  <a:pt x="2597475" y="4741098"/>
                  <a:pt x="3895725" y="4189853"/>
                </a:cubicBezTo>
                <a:lnTo>
                  <a:pt x="3895725" y="0"/>
                </a:lnTo>
                <a:close/>
              </a:path>
            </a:pathLst>
          </a:custGeom>
          <a:solidFill>
            <a:schemeClr val="accent1"/>
          </a:solidFill>
          <a:ln w="9739" cap="flat">
            <a:noFill/>
            <a:prstDash val="solid"/>
            <a:miter/>
          </a:ln>
        </p:spPr>
        <p:txBody>
          <a:bodyPr rtlCol="0" anchor="ctr"/>
          <a:lstStyle/>
          <a:p>
            <a:endParaRPr lang="de-DE" dirty="0"/>
          </a:p>
        </p:txBody>
      </p:sp>
      <p:sp>
        <p:nvSpPr>
          <p:cNvPr id="2" name="Titel 1">
            <a:extLst>
              <a:ext uri="{FF2B5EF4-FFF2-40B4-BE49-F238E27FC236}">
                <a16:creationId xmlns:a16="http://schemas.microsoft.com/office/drawing/2014/main" id="{E1C6AB85-051D-C7C7-5B31-E5685A69F33C}"/>
              </a:ext>
            </a:extLst>
          </p:cNvPr>
          <p:cNvSpPr>
            <a:spLocks noGrp="1"/>
          </p:cNvSpPr>
          <p:nvPr>
            <p:ph type="ctrTitle" hasCustomPrompt="1"/>
          </p:nvPr>
        </p:nvSpPr>
        <p:spPr>
          <a:xfrm>
            <a:off x="989014" y="2486125"/>
            <a:ext cx="8407400" cy="1217328"/>
          </a:xfrm>
        </p:spPr>
        <p:txBody>
          <a:bodyPr anchor="b">
            <a:noAutofit/>
          </a:bodyPr>
          <a:lstStyle>
            <a:lvl1pPr algn="l">
              <a:lnSpc>
                <a:spcPct val="86000"/>
              </a:lnSpc>
              <a:defRPr sz="4600">
                <a:solidFill>
                  <a:schemeClr val="tx2"/>
                </a:solidFill>
              </a:defRPr>
            </a:lvl1pPr>
          </a:lstStyle>
          <a:p>
            <a:r>
              <a:rPr lang="de-DE" dirty="0"/>
              <a:t>Präsentationstitel</a:t>
            </a:r>
            <a:br>
              <a:rPr lang="de-DE" dirty="0"/>
            </a:br>
            <a:r>
              <a:rPr lang="de-DE" dirty="0"/>
              <a:t>über max. zwei Zeilen</a:t>
            </a:r>
          </a:p>
        </p:txBody>
      </p:sp>
      <p:sp>
        <p:nvSpPr>
          <p:cNvPr id="3" name="Untertitel 2">
            <a:extLst>
              <a:ext uri="{FF2B5EF4-FFF2-40B4-BE49-F238E27FC236}">
                <a16:creationId xmlns:a16="http://schemas.microsoft.com/office/drawing/2014/main" id="{EC805E38-3EA2-2B69-6759-228503A5A81F}"/>
              </a:ext>
            </a:extLst>
          </p:cNvPr>
          <p:cNvSpPr>
            <a:spLocks noGrp="1"/>
          </p:cNvSpPr>
          <p:nvPr>
            <p:ph type="subTitle" idx="1" hasCustomPrompt="1"/>
          </p:nvPr>
        </p:nvSpPr>
        <p:spPr>
          <a:xfrm>
            <a:off x="1008070" y="3889189"/>
            <a:ext cx="2898802" cy="264688"/>
          </a:xfrm>
        </p:spPr>
        <p:txBody>
          <a:bodyPr>
            <a:noAutofit/>
          </a:bodyPr>
          <a:lstStyle>
            <a:lvl1pPr marL="0" indent="0" algn="l">
              <a:lnSpc>
                <a:spcPct val="110000"/>
              </a:lnSpc>
              <a:buNone/>
              <a:defRPr sz="1600" b="1">
                <a:solidFill>
                  <a:schemeClr val="bg1"/>
                </a:solidFill>
                <a:latin typeface="Poppins" pitchFamily="50" charset="0"/>
                <a:cs typeface="Poppins"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dirty="0"/>
              <a:t>Ergänzende </a:t>
            </a:r>
            <a:r>
              <a:rPr lang="de-DE" dirty="0" err="1"/>
              <a:t>Subline</a:t>
            </a:r>
            <a:endParaRPr lang="de-DE" dirty="0"/>
          </a:p>
        </p:txBody>
      </p:sp>
      <p:sp>
        <p:nvSpPr>
          <p:cNvPr id="18" name="Textplatzhalter 17">
            <a:extLst>
              <a:ext uri="{FF2B5EF4-FFF2-40B4-BE49-F238E27FC236}">
                <a16:creationId xmlns:a16="http://schemas.microsoft.com/office/drawing/2014/main" id="{CAE9807D-CA16-BCB4-887A-7777C339C397}"/>
              </a:ext>
            </a:extLst>
          </p:cNvPr>
          <p:cNvSpPr>
            <a:spLocks noGrp="1"/>
          </p:cNvSpPr>
          <p:nvPr>
            <p:ph type="body" sz="quarter" idx="13" hasCustomPrompt="1"/>
          </p:nvPr>
        </p:nvSpPr>
        <p:spPr>
          <a:xfrm>
            <a:off x="1008070" y="4185414"/>
            <a:ext cx="2898802" cy="215059"/>
          </a:xfrm>
        </p:spPr>
        <p:txBody>
          <a:bodyPr>
            <a:noAutofit/>
          </a:bodyPr>
          <a:lstStyle>
            <a:lvl1pPr>
              <a:lnSpc>
                <a:spcPct val="110000"/>
              </a:lnSpc>
              <a:defRPr sz="1300" b="0" i="0">
                <a:solidFill>
                  <a:schemeClr val="bg1"/>
                </a:solidFill>
                <a:latin typeface="+mn-lt"/>
                <a:cs typeface="Poppins" pitchFamily="2" charset="77"/>
              </a:defRPr>
            </a:lvl1pPr>
          </a:lstStyle>
          <a:p>
            <a:pPr lvl="0"/>
            <a:r>
              <a:rPr lang="de-DE" dirty="0"/>
              <a:t>TT.MM.JJJJ I Autor</a:t>
            </a:r>
          </a:p>
        </p:txBody>
      </p:sp>
      <p:pic>
        <p:nvPicPr>
          <p:cNvPr id="4" name="Grafik 3">
            <a:extLst>
              <a:ext uri="{FF2B5EF4-FFF2-40B4-BE49-F238E27FC236}">
                <a16:creationId xmlns:a16="http://schemas.microsoft.com/office/drawing/2014/main" id="{8E946A00-1E52-3617-ADF3-2C0E8B91C41A}"/>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9906792" y="506413"/>
            <a:ext cx="1774033" cy="832880"/>
          </a:xfrm>
          <a:prstGeom prst="rect">
            <a:avLst/>
          </a:prstGeom>
        </p:spPr>
      </p:pic>
    </p:spTree>
    <p:extLst>
      <p:ext uri="{BB962C8B-B14F-4D97-AF65-F5344CB8AC3E}">
        <p14:creationId xmlns:p14="http://schemas.microsoft.com/office/powerpoint/2010/main" val="40779747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Extra Titelfolie langer Titel Deep Blue">
    <p:bg>
      <p:bgPr>
        <a:solidFill>
          <a:schemeClr val="accent3"/>
        </a:solidFill>
        <a:effectLst/>
      </p:bgPr>
    </p:bg>
    <p:spTree>
      <p:nvGrpSpPr>
        <p:cNvPr id="1" name=""/>
        <p:cNvGrpSpPr/>
        <p:nvPr/>
      </p:nvGrpSpPr>
      <p:grpSpPr>
        <a:xfrm>
          <a:off x="0" y="0"/>
          <a:ext cx="0" cy="0"/>
          <a:chOff x="0" y="0"/>
          <a:chExt cx="0" cy="0"/>
        </a:xfrm>
      </p:grpSpPr>
      <p:sp>
        <p:nvSpPr>
          <p:cNvPr id="9" name="Freihandform: Form 8">
            <a:extLst>
              <a:ext uri="{FF2B5EF4-FFF2-40B4-BE49-F238E27FC236}">
                <a16:creationId xmlns:a16="http://schemas.microsoft.com/office/drawing/2014/main" id="{82E23907-2472-5451-9110-62F5831AB76E}"/>
              </a:ext>
            </a:extLst>
          </p:cNvPr>
          <p:cNvSpPr/>
          <p:nvPr/>
        </p:nvSpPr>
        <p:spPr>
          <a:xfrm>
            <a:off x="-1" y="506413"/>
            <a:ext cx="5456064" cy="6351587"/>
          </a:xfrm>
          <a:custGeom>
            <a:avLst/>
            <a:gdLst>
              <a:gd name="connsiteX0" fmla="*/ 5456064 w 5456064"/>
              <a:gd name="connsiteY0" fmla="*/ 0 h 6351587"/>
              <a:gd name="connsiteX1" fmla="*/ 5456064 w 5456064"/>
              <a:gd name="connsiteY1" fmla="*/ 5867998 h 6351587"/>
              <a:gd name="connsiteX2" fmla="*/ 4316867 w 5456064"/>
              <a:gd name="connsiteY2" fmla="*/ 6351587 h 6351587"/>
              <a:gd name="connsiteX3" fmla="*/ 0 w 5456064"/>
              <a:gd name="connsiteY3" fmla="*/ 6351587 h 6351587"/>
              <a:gd name="connsiteX4" fmla="*/ 0 w 5456064"/>
              <a:gd name="connsiteY4" fmla="*/ 2316100 h 6351587"/>
              <a:gd name="connsiteX5" fmla="*/ 5456064 w 5456064"/>
              <a:gd name="connsiteY5" fmla="*/ 0 h 6351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56064" h="6351587">
                <a:moveTo>
                  <a:pt x="5456064" y="0"/>
                </a:moveTo>
                <a:lnTo>
                  <a:pt x="5456064" y="5867998"/>
                </a:lnTo>
                <a:lnTo>
                  <a:pt x="4316867" y="6351587"/>
                </a:lnTo>
                <a:lnTo>
                  <a:pt x="0" y="6351587"/>
                </a:lnTo>
                <a:lnTo>
                  <a:pt x="0" y="2316100"/>
                </a:lnTo>
                <a:cubicBezTo>
                  <a:pt x="1818233" y="1544066"/>
                  <a:pt x="3637831" y="772033"/>
                  <a:pt x="5456064" y="0"/>
                </a:cubicBezTo>
                <a:close/>
              </a:path>
            </a:pathLst>
          </a:custGeom>
          <a:solidFill>
            <a:schemeClr val="accent1"/>
          </a:solidFill>
          <a:ln w="13621" cap="flat">
            <a:noFill/>
            <a:prstDash val="solid"/>
            <a:miter/>
          </a:ln>
        </p:spPr>
        <p:txBody>
          <a:bodyPr rtlCol="0" anchor="ctr"/>
          <a:lstStyle/>
          <a:p>
            <a:endParaRPr lang="de-DE" dirty="0"/>
          </a:p>
        </p:txBody>
      </p:sp>
      <p:sp>
        <p:nvSpPr>
          <p:cNvPr id="2" name="Titel 1">
            <a:extLst>
              <a:ext uri="{FF2B5EF4-FFF2-40B4-BE49-F238E27FC236}">
                <a16:creationId xmlns:a16="http://schemas.microsoft.com/office/drawing/2014/main" id="{E1C6AB85-051D-C7C7-5B31-E5685A69F33C}"/>
              </a:ext>
            </a:extLst>
          </p:cNvPr>
          <p:cNvSpPr>
            <a:spLocks noGrp="1"/>
          </p:cNvSpPr>
          <p:nvPr>
            <p:ph type="ctrTitle" hasCustomPrompt="1"/>
          </p:nvPr>
        </p:nvSpPr>
        <p:spPr bwMode="auto">
          <a:xfrm>
            <a:off x="485780" y="3060690"/>
            <a:ext cx="8402633" cy="2215991"/>
          </a:xfrm>
        </p:spPr>
        <p:txBody>
          <a:bodyPr anchor="b">
            <a:noAutofit/>
          </a:bodyPr>
          <a:lstStyle>
            <a:lvl1pPr algn="l">
              <a:lnSpc>
                <a:spcPct val="96000"/>
              </a:lnSpc>
              <a:defRPr sz="5000">
                <a:solidFill>
                  <a:schemeClr val="tx2"/>
                </a:solidFill>
              </a:defRPr>
            </a:lvl1pPr>
          </a:lstStyle>
          <a:p>
            <a:r>
              <a:rPr lang="de-DE" dirty="0"/>
              <a:t>Präsentationstitel für</a:t>
            </a:r>
            <a:br>
              <a:rPr lang="de-DE" dirty="0"/>
            </a:br>
            <a:r>
              <a:rPr lang="de-DE" dirty="0"/>
              <a:t>längere Texte mit</a:t>
            </a:r>
            <a:br>
              <a:rPr lang="de-DE" dirty="0"/>
            </a:br>
            <a:r>
              <a:rPr lang="de-DE" dirty="0"/>
              <a:t>maximal drei Zeilen</a:t>
            </a:r>
          </a:p>
        </p:txBody>
      </p:sp>
      <p:sp>
        <p:nvSpPr>
          <p:cNvPr id="3" name="Untertitel 2">
            <a:extLst>
              <a:ext uri="{FF2B5EF4-FFF2-40B4-BE49-F238E27FC236}">
                <a16:creationId xmlns:a16="http://schemas.microsoft.com/office/drawing/2014/main" id="{EC805E38-3EA2-2B69-6759-228503A5A81F}"/>
              </a:ext>
            </a:extLst>
          </p:cNvPr>
          <p:cNvSpPr>
            <a:spLocks noGrp="1"/>
          </p:cNvSpPr>
          <p:nvPr>
            <p:ph type="subTitle" idx="1" hasCustomPrompt="1"/>
          </p:nvPr>
        </p:nvSpPr>
        <p:spPr bwMode="auto">
          <a:xfrm>
            <a:off x="504837" y="5447248"/>
            <a:ext cx="4487851" cy="264688"/>
          </a:xfrm>
        </p:spPr>
        <p:txBody>
          <a:bodyPr>
            <a:noAutofit/>
          </a:bodyPr>
          <a:lstStyle>
            <a:lvl1pPr marL="0" indent="0" algn="l">
              <a:lnSpc>
                <a:spcPct val="110000"/>
              </a:lnSpc>
              <a:buNone/>
              <a:defRPr sz="1600" b="1">
                <a:solidFill>
                  <a:schemeClr val="bg1"/>
                </a:solidFill>
                <a:latin typeface="Poppins" pitchFamily="50" charset="0"/>
                <a:cs typeface="Poppins"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dirty="0"/>
              <a:t>Ergänzende </a:t>
            </a:r>
            <a:r>
              <a:rPr lang="de-DE" dirty="0" err="1"/>
              <a:t>Subline</a:t>
            </a:r>
            <a:endParaRPr lang="de-DE" dirty="0"/>
          </a:p>
        </p:txBody>
      </p:sp>
      <p:sp>
        <p:nvSpPr>
          <p:cNvPr id="18" name="Textplatzhalter 17">
            <a:extLst>
              <a:ext uri="{FF2B5EF4-FFF2-40B4-BE49-F238E27FC236}">
                <a16:creationId xmlns:a16="http://schemas.microsoft.com/office/drawing/2014/main" id="{CAE9807D-CA16-BCB4-887A-7777C339C397}"/>
              </a:ext>
            </a:extLst>
          </p:cNvPr>
          <p:cNvSpPr>
            <a:spLocks noGrp="1"/>
          </p:cNvSpPr>
          <p:nvPr>
            <p:ph type="body" sz="quarter" idx="13" hasCustomPrompt="1"/>
          </p:nvPr>
        </p:nvSpPr>
        <p:spPr bwMode="auto">
          <a:xfrm>
            <a:off x="504837" y="5740305"/>
            <a:ext cx="4487851" cy="215059"/>
          </a:xfrm>
        </p:spPr>
        <p:txBody>
          <a:bodyPr>
            <a:noAutofit/>
          </a:bodyPr>
          <a:lstStyle>
            <a:lvl1pPr>
              <a:lnSpc>
                <a:spcPct val="110000"/>
              </a:lnSpc>
              <a:defRPr sz="1300" b="0" i="0">
                <a:solidFill>
                  <a:schemeClr val="bg1"/>
                </a:solidFill>
                <a:latin typeface="+mn-lt"/>
                <a:cs typeface="Poppins" pitchFamily="2" charset="77"/>
              </a:defRPr>
            </a:lvl1pPr>
          </a:lstStyle>
          <a:p>
            <a:pPr lvl="0"/>
            <a:r>
              <a:rPr lang="de-DE" dirty="0"/>
              <a:t>TT.MM.JJJJ I Autor</a:t>
            </a:r>
          </a:p>
        </p:txBody>
      </p:sp>
      <p:pic>
        <p:nvPicPr>
          <p:cNvPr id="4" name="Grafik 3">
            <a:extLst>
              <a:ext uri="{FF2B5EF4-FFF2-40B4-BE49-F238E27FC236}">
                <a16:creationId xmlns:a16="http://schemas.microsoft.com/office/drawing/2014/main" id="{8E946A00-1E52-3617-ADF3-2C0E8B91C41A}"/>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invGray">
          <a:xfrm>
            <a:off x="9906792" y="506413"/>
            <a:ext cx="1774033" cy="832880"/>
          </a:xfrm>
          <a:prstGeom prst="rect">
            <a:avLst/>
          </a:prstGeom>
        </p:spPr>
      </p:pic>
    </p:spTree>
    <p:extLst>
      <p:ext uri="{BB962C8B-B14F-4D97-AF65-F5344CB8AC3E}">
        <p14:creationId xmlns:p14="http://schemas.microsoft.com/office/powerpoint/2010/main" val="30814344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Extra Titelfolie mit Bild langer Titel Blue">
    <p:spTree>
      <p:nvGrpSpPr>
        <p:cNvPr id="1" name=""/>
        <p:cNvGrpSpPr/>
        <p:nvPr/>
      </p:nvGrpSpPr>
      <p:grpSpPr>
        <a:xfrm>
          <a:off x="0" y="0"/>
          <a:ext cx="0" cy="0"/>
          <a:chOff x="0" y="0"/>
          <a:chExt cx="0" cy="0"/>
        </a:xfrm>
      </p:grpSpPr>
      <p:sp>
        <p:nvSpPr>
          <p:cNvPr id="8" name="Freihandform: Form 4">
            <a:extLst>
              <a:ext uri="{FF2B5EF4-FFF2-40B4-BE49-F238E27FC236}">
                <a16:creationId xmlns:a16="http://schemas.microsoft.com/office/drawing/2014/main" id="{E2AF02A3-8C05-D7E8-120D-D177F4097E54}"/>
              </a:ext>
            </a:extLst>
          </p:cNvPr>
          <p:cNvSpPr txBox="1">
            <a:spLocks/>
          </p:cNvSpPr>
          <p:nvPr/>
        </p:nvSpPr>
        <p:spPr>
          <a:xfrm>
            <a:off x="1" y="506413"/>
            <a:ext cx="5456063" cy="6351587"/>
          </a:xfrm>
          <a:custGeom>
            <a:avLst/>
            <a:gdLst>
              <a:gd name="connsiteX0" fmla="*/ 5456063 w 5456063"/>
              <a:gd name="connsiteY0" fmla="*/ 0 h 6351587"/>
              <a:gd name="connsiteX1" fmla="*/ 5456063 w 5456063"/>
              <a:gd name="connsiteY1" fmla="*/ 5867997 h 6351587"/>
              <a:gd name="connsiteX2" fmla="*/ 4316865 w 5456063"/>
              <a:gd name="connsiteY2" fmla="*/ 6351587 h 6351587"/>
              <a:gd name="connsiteX3" fmla="*/ 0 w 5456063"/>
              <a:gd name="connsiteY3" fmla="*/ 6351587 h 6351587"/>
              <a:gd name="connsiteX4" fmla="*/ 0 w 5456063"/>
              <a:gd name="connsiteY4" fmla="*/ 2316099 h 6351587"/>
              <a:gd name="connsiteX5" fmla="*/ 5456063 w 5456063"/>
              <a:gd name="connsiteY5" fmla="*/ 0 h 6351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56063" h="6351587">
                <a:moveTo>
                  <a:pt x="5456063" y="0"/>
                </a:moveTo>
                <a:lnTo>
                  <a:pt x="5456063" y="5867997"/>
                </a:lnTo>
                <a:lnTo>
                  <a:pt x="4316865" y="6351587"/>
                </a:lnTo>
                <a:lnTo>
                  <a:pt x="0" y="6351587"/>
                </a:lnTo>
                <a:lnTo>
                  <a:pt x="0" y="2316099"/>
                </a:lnTo>
                <a:lnTo>
                  <a:pt x="5456063" y="0"/>
                </a:lnTo>
                <a:close/>
              </a:path>
            </a:pathLst>
          </a:custGeom>
          <a:solidFill>
            <a:schemeClr val="accent1"/>
          </a:solidFill>
        </p:spPr>
        <p:txBody>
          <a:bodyPr vert="horz" wrap="square" lIns="0" tIns="0" rIns="0" bIns="0" rtlCol="0">
            <a:noAutofit/>
          </a:bodyPr>
          <a:lstStyle>
            <a:lvl1pPr marL="0" indent="0" algn="l" defTabSz="914400" rtl="0" eaLnBrk="1" latinLnBrk="0" hangingPunct="1">
              <a:lnSpc>
                <a:spcPct val="104000"/>
              </a:lnSpc>
              <a:spcBef>
                <a:spcPts val="0"/>
              </a:spcBef>
              <a:buFont typeface="Arial" panose="020B0604020202020204" pitchFamily="34" charset="0"/>
              <a:buNone/>
              <a:defRPr sz="1600" b="0" i="0" kern="1200">
                <a:solidFill>
                  <a:schemeClr val="tx1"/>
                </a:solidFill>
                <a:latin typeface="+mn-lt"/>
                <a:ea typeface="+mn-ea"/>
                <a:cs typeface="Poppins Light" pitchFamily="2" charset="77"/>
              </a:defRPr>
            </a:lvl1pPr>
            <a:lvl2pPr marL="252000" indent="-252000" algn="l" defTabSz="914400" rtl="0" eaLnBrk="1" latinLnBrk="0" hangingPunct="1">
              <a:lnSpc>
                <a:spcPct val="104000"/>
              </a:lnSpc>
              <a:spcBef>
                <a:spcPts val="0"/>
              </a:spcBef>
              <a:buSzPct val="85000"/>
              <a:buFont typeface="Wingdings" panose="05000000000000000000" pitchFamily="2" charset="2"/>
              <a:buChar char="§"/>
              <a:defRPr sz="1600" b="0" i="0" kern="1200">
                <a:solidFill>
                  <a:schemeClr val="tx1"/>
                </a:solidFill>
                <a:latin typeface="+mn-lt"/>
                <a:ea typeface="+mn-ea"/>
                <a:cs typeface="Poppins Light" pitchFamily="2" charset="77"/>
              </a:defRPr>
            </a:lvl2pPr>
            <a:lvl3pPr marL="504000" indent="-252000" algn="l" defTabSz="914400" rtl="0" eaLnBrk="1" latinLnBrk="0" hangingPunct="1">
              <a:lnSpc>
                <a:spcPct val="104000"/>
              </a:lnSpc>
              <a:spcBef>
                <a:spcPts val="0"/>
              </a:spcBef>
              <a:buSzPct val="85000"/>
              <a:buFont typeface="Wingdings" panose="05000000000000000000" pitchFamily="2" charset="2"/>
              <a:buChar char="§"/>
              <a:defRPr sz="1600" b="0" i="0" kern="1200">
                <a:solidFill>
                  <a:schemeClr val="tx1"/>
                </a:solidFill>
                <a:latin typeface="+mn-lt"/>
                <a:ea typeface="+mn-ea"/>
                <a:cs typeface="Poppins Light" pitchFamily="2" charset="77"/>
              </a:defRPr>
            </a:lvl3pPr>
            <a:lvl4pPr marL="756000" indent="-252000" algn="l" defTabSz="914400" rtl="0" eaLnBrk="1" latinLnBrk="0" hangingPunct="1">
              <a:lnSpc>
                <a:spcPct val="104000"/>
              </a:lnSpc>
              <a:spcBef>
                <a:spcPts val="0"/>
              </a:spcBef>
              <a:buSzPct val="85000"/>
              <a:buFont typeface="Wingdings" panose="05000000000000000000" pitchFamily="2" charset="2"/>
              <a:buChar char="§"/>
              <a:defRPr sz="1600" b="0" i="0" kern="1200">
                <a:solidFill>
                  <a:schemeClr val="tx1"/>
                </a:solidFill>
                <a:latin typeface="+mn-lt"/>
                <a:ea typeface="+mn-ea"/>
                <a:cs typeface="Poppins Light" pitchFamily="2" charset="77"/>
              </a:defRPr>
            </a:lvl4pPr>
            <a:lvl5pPr marL="1008000" indent="-252000" algn="l" defTabSz="914400" rtl="0" eaLnBrk="1" latinLnBrk="0" hangingPunct="1">
              <a:lnSpc>
                <a:spcPct val="104000"/>
              </a:lnSpc>
              <a:spcBef>
                <a:spcPts val="0"/>
              </a:spcBef>
              <a:buSzPct val="85000"/>
              <a:buFont typeface="Wingdings" panose="05000000000000000000" pitchFamily="2" charset="2"/>
              <a:buChar char="§"/>
              <a:defRPr sz="1600" b="0" i="0" kern="1200">
                <a:solidFill>
                  <a:schemeClr val="tx1"/>
                </a:solidFill>
                <a:latin typeface="+mn-lt"/>
                <a:ea typeface="+mn-ea"/>
                <a:cs typeface="Poppins Light" pitchFamily="2" charset="77"/>
              </a:defRPr>
            </a:lvl5pPr>
            <a:lvl6pPr marL="1260000" indent="-252000" algn="l" defTabSz="914400" rtl="0" eaLnBrk="1" latinLnBrk="0" hangingPunct="1">
              <a:lnSpc>
                <a:spcPct val="105000"/>
              </a:lnSpc>
              <a:spcBef>
                <a:spcPts val="0"/>
              </a:spcBef>
              <a:buSzPct val="85000"/>
              <a:buFont typeface="Wingdings" panose="05000000000000000000" pitchFamily="2" charset="2"/>
              <a:buChar char="§"/>
              <a:defRPr sz="1600" kern="1200">
                <a:solidFill>
                  <a:schemeClr val="tx1"/>
                </a:solidFill>
                <a:latin typeface="+mn-lt"/>
                <a:ea typeface="+mn-ea"/>
                <a:cs typeface="+mn-cs"/>
              </a:defRPr>
            </a:lvl6pPr>
            <a:lvl7pPr marL="1512000" indent="-252000" algn="l" defTabSz="914400" rtl="0" eaLnBrk="1" latinLnBrk="0" hangingPunct="1">
              <a:lnSpc>
                <a:spcPct val="105000"/>
              </a:lnSpc>
              <a:spcBef>
                <a:spcPts val="0"/>
              </a:spcBef>
              <a:buSzPct val="85000"/>
              <a:buFont typeface="Wingdings" panose="05000000000000000000" pitchFamily="2" charset="2"/>
              <a:buChar char="§"/>
              <a:defRPr sz="1600" kern="1200">
                <a:solidFill>
                  <a:schemeClr val="tx1"/>
                </a:solidFill>
                <a:latin typeface="+mn-lt"/>
                <a:ea typeface="+mn-ea"/>
                <a:cs typeface="+mn-cs"/>
              </a:defRPr>
            </a:lvl7pPr>
            <a:lvl8pPr marL="1764000" indent="-252000" algn="l" defTabSz="914400" rtl="0" eaLnBrk="1" latinLnBrk="0" hangingPunct="1">
              <a:lnSpc>
                <a:spcPct val="105000"/>
              </a:lnSpc>
              <a:spcBef>
                <a:spcPts val="0"/>
              </a:spcBef>
              <a:buSzPct val="85000"/>
              <a:buFont typeface="Wingdings" panose="05000000000000000000" pitchFamily="2" charset="2"/>
              <a:buChar char="§"/>
              <a:defRPr sz="1600" kern="1200">
                <a:solidFill>
                  <a:schemeClr val="tx1"/>
                </a:solidFill>
                <a:latin typeface="+mn-lt"/>
                <a:ea typeface="+mn-ea"/>
                <a:cs typeface="+mn-cs"/>
              </a:defRPr>
            </a:lvl8pPr>
            <a:lvl9pPr marL="2016000" indent="-252000" algn="l" defTabSz="914400" rtl="0" eaLnBrk="1" latinLnBrk="0" hangingPunct="1">
              <a:lnSpc>
                <a:spcPct val="105000"/>
              </a:lnSpc>
              <a:spcBef>
                <a:spcPts val="0"/>
              </a:spcBef>
              <a:buSzPct val="85000"/>
              <a:buFont typeface="Wingdings" panose="05000000000000000000" pitchFamily="2" charset="2"/>
              <a:buChar char="§"/>
              <a:defRPr sz="1600" kern="1200">
                <a:solidFill>
                  <a:schemeClr val="tx1"/>
                </a:solidFill>
                <a:latin typeface="+mn-lt"/>
                <a:ea typeface="+mn-ea"/>
                <a:cs typeface="+mn-cs"/>
              </a:defRPr>
            </a:lvl9pPr>
          </a:lstStyle>
          <a:p>
            <a:r>
              <a:rPr lang="de-DE" dirty="0"/>
              <a:t> </a:t>
            </a:r>
          </a:p>
        </p:txBody>
      </p:sp>
      <p:sp>
        <p:nvSpPr>
          <p:cNvPr id="9" name="Bildplatzhalter 8">
            <a:extLst>
              <a:ext uri="{FF2B5EF4-FFF2-40B4-BE49-F238E27FC236}">
                <a16:creationId xmlns:a16="http://schemas.microsoft.com/office/drawing/2014/main" id="{AE65B4DD-A200-EE8E-575C-B39073BF0CBF}"/>
              </a:ext>
            </a:extLst>
          </p:cNvPr>
          <p:cNvSpPr>
            <a:spLocks noGrp="1" noRot="1" noMove="1" noResize="1" noEditPoints="1" noAdjustHandles="1" noChangeArrowheads="1" noChangeShapeType="1"/>
          </p:cNvSpPr>
          <p:nvPr>
            <p:ph type="pic" sz="quarter" idx="16" hasCustomPrompt="1"/>
          </p:nvPr>
        </p:nvSpPr>
        <p:spPr bwMode="ltGray">
          <a:xfrm>
            <a:off x="0" y="0"/>
            <a:ext cx="12192000" cy="6858001"/>
          </a:xfrm>
          <a:custGeom>
            <a:avLst/>
            <a:gdLst>
              <a:gd name="connsiteX0" fmla="*/ 0 w 12192000"/>
              <a:gd name="connsiteY0" fmla="*/ 0 h 6858001"/>
              <a:gd name="connsiteX1" fmla="*/ 12192000 w 12192000"/>
              <a:gd name="connsiteY1" fmla="*/ 0 h 6858001"/>
              <a:gd name="connsiteX2" fmla="*/ 12192000 w 12192000"/>
              <a:gd name="connsiteY2" fmla="*/ 6858001 h 6858001"/>
              <a:gd name="connsiteX3" fmla="*/ 4316864 w 12192000"/>
              <a:gd name="connsiteY3" fmla="*/ 6858001 h 6858001"/>
              <a:gd name="connsiteX4" fmla="*/ 5456063 w 12192000"/>
              <a:gd name="connsiteY4" fmla="*/ 6374411 h 6858001"/>
              <a:gd name="connsiteX5" fmla="*/ 5456063 w 12192000"/>
              <a:gd name="connsiteY5" fmla="*/ 506413 h 6858001"/>
              <a:gd name="connsiteX6" fmla="*/ 0 w 12192000"/>
              <a:gd name="connsiteY6" fmla="*/ 2822513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6858001">
                <a:moveTo>
                  <a:pt x="0" y="0"/>
                </a:moveTo>
                <a:lnTo>
                  <a:pt x="12192000" y="0"/>
                </a:lnTo>
                <a:lnTo>
                  <a:pt x="12192000" y="6858001"/>
                </a:lnTo>
                <a:lnTo>
                  <a:pt x="4316864" y="6858001"/>
                </a:lnTo>
                <a:lnTo>
                  <a:pt x="5456063" y="6374411"/>
                </a:lnTo>
                <a:lnTo>
                  <a:pt x="5456063" y="506413"/>
                </a:lnTo>
                <a:lnTo>
                  <a:pt x="0" y="2822513"/>
                </a:lnTo>
                <a:close/>
              </a:path>
            </a:pathLst>
          </a:custGeom>
          <a:solidFill>
            <a:srgbClr val="EAEBE9"/>
          </a:solidFill>
        </p:spPr>
        <p:txBody>
          <a:bodyPr wrap="square">
            <a:noAutofit/>
          </a:bodyPr>
          <a:lstStyle>
            <a:lvl1pPr>
              <a:defRPr/>
            </a:lvl1pPr>
          </a:lstStyle>
          <a:p>
            <a:r>
              <a:rPr lang="de-DE" dirty="0"/>
              <a:t> </a:t>
            </a:r>
          </a:p>
        </p:txBody>
      </p:sp>
      <p:sp>
        <p:nvSpPr>
          <p:cNvPr id="2" name="Titel 1">
            <a:extLst>
              <a:ext uri="{FF2B5EF4-FFF2-40B4-BE49-F238E27FC236}">
                <a16:creationId xmlns:a16="http://schemas.microsoft.com/office/drawing/2014/main" id="{E1C6AB85-051D-C7C7-5B31-E5685A69F33C}"/>
              </a:ext>
            </a:extLst>
          </p:cNvPr>
          <p:cNvSpPr>
            <a:spLocks noGrp="1"/>
          </p:cNvSpPr>
          <p:nvPr>
            <p:ph type="ctrTitle" hasCustomPrompt="1"/>
          </p:nvPr>
        </p:nvSpPr>
        <p:spPr>
          <a:xfrm>
            <a:off x="485780" y="3060690"/>
            <a:ext cx="8402633" cy="2215991"/>
          </a:xfrm>
        </p:spPr>
        <p:txBody>
          <a:bodyPr anchor="b">
            <a:noAutofit/>
          </a:bodyPr>
          <a:lstStyle>
            <a:lvl1pPr algn="l">
              <a:lnSpc>
                <a:spcPct val="96000"/>
              </a:lnSpc>
              <a:defRPr sz="5000">
                <a:solidFill>
                  <a:schemeClr val="tx2"/>
                </a:solidFill>
              </a:defRPr>
            </a:lvl1pPr>
          </a:lstStyle>
          <a:p>
            <a:r>
              <a:rPr lang="de-DE" dirty="0"/>
              <a:t>Präsentationstitel für</a:t>
            </a:r>
            <a:br>
              <a:rPr lang="de-DE" dirty="0"/>
            </a:br>
            <a:r>
              <a:rPr lang="de-DE" dirty="0"/>
              <a:t>längere Texte mit</a:t>
            </a:r>
            <a:br>
              <a:rPr lang="de-DE" dirty="0"/>
            </a:br>
            <a:r>
              <a:rPr lang="de-DE" dirty="0"/>
              <a:t>maximal drei Zeilen</a:t>
            </a:r>
          </a:p>
        </p:txBody>
      </p:sp>
      <p:sp>
        <p:nvSpPr>
          <p:cNvPr id="3" name="Untertitel 2">
            <a:extLst>
              <a:ext uri="{FF2B5EF4-FFF2-40B4-BE49-F238E27FC236}">
                <a16:creationId xmlns:a16="http://schemas.microsoft.com/office/drawing/2014/main" id="{EC805E38-3EA2-2B69-6759-228503A5A81F}"/>
              </a:ext>
            </a:extLst>
          </p:cNvPr>
          <p:cNvSpPr>
            <a:spLocks noGrp="1"/>
          </p:cNvSpPr>
          <p:nvPr>
            <p:ph type="subTitle" idx="1" hasCustomPrompt="1"/>
          </p:nvPr>
        </p:nvSpPr>
        <p:spPr>
          <a:xfrm>
            <a:off x="504837" y="5447248"/>
            <a:ext cx="4487851" cy="264688"/>
          </a:xfrm>
        </p:spPr>
        <p:txBody>
          <a:bodyPr>
            <a:noAutofit/>
          </a:bodyPr>
          <a:lstStyle>
            <a:lvl1pPr marL="0" indent="0" algn="l">
              <a:lnSpc>
                <a:spcPct val="110000"/>
              </a:lnSpc>
              <a:buNone/>
              <a:defRPr sz="1600" b="1">
                <a:solidFill>
                  <a:schemeClr val="bg1"/>
                </a:solidFill>
                <a:latin typeface="Poppins" pitchFamily="50" charset="0"/>
                <a:cs typeface="Poppins"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dirty="0"/>
              <a:t>Ergänzende </a:t>
            </a:r>
            <a:r>
              <a:rPr lang="de-DE" dirty="0" err="1"/>
              <a:t>Subline</a:t>
            </a:r>
            <a:endParaRPr lang="de-DE" dirty="0"/>
          </a:p>
        </p:txBody>
      </p:sp>
      <p:sp>
        <p:nvSpPr>
          <p:cNvPr id="18" name="Textplatzhalter 17">
            <a:extLst>
              <a:ext uri="{FF2B5EF4-FFF2-40B4-BE49-F238E27FC236}">
                <a16:creationId xmlns:a16="http://schemas.microsoft.com/office/drawing/2014/main" id="{CAE9807D-CA16-BCB4-887A-7777C339C397}"/>
              </a:ext>
            </a:extLst>
          </p:cNvPr>
          <p:cNvSpPr>
            <a:spLocks noGrp="1"/>
          </p:cNvSpPr>
          <p:nvPr>
            <p:ph type="body" sz="quarter" idx="13" hasCustomPrompt="1"/>
          </p:nvPr>
        </p:nvSpPr>
        <p:spPr>
          <a:xfrm>
            <a:off x="504837" y="5740305"/>
            <a:ext cx="4487851" cy="215059"/>
          </a:xfrm>
        </p:spPr>
        <p:txBody>
          <a:bodyPr>
            <a:noAutofit/>
          </a:bodyPr>
          <a:lstStyle>
            <a:lvl1pPr>
              <a:lnSpc>
                <a:spcPct val="110000"/>
              </a:lnSpc>
              <a:defRPr sz="1300" b="0" i="0">
                <a:solidFill>
                  <a:schemeClr val="bg1"/>
                </a:solidFill>
                <a:latin typeface="+mn-lt"/>
                <a:cs typeface="Poppins" pitchFamily="2" charset="77"/>
              </a:defRPr>
            </a:lvl1pPr>
          </a:lstStyle>
          <a:p>
            <a:pPr lvl="0"/>
            <a:r>
              <a:rPr lang="de-DE" dirty="0"/>
              <a:t>TT.MM.JJJJ I Autor</a:t>
            </a:r>
          </a:p>
        </p:txBody>
      </p:sp>
      <p:sp>
        <p:nvSpPr>
          <p:cNvPr id="7" name="Logo">
            <a:extLst>
              <a:ext uri="{FF2B5EF4-FFF2-40B4-BE49-F238E27FC236}">
                <a16:creationId xmlns:a16="http://schemas.microsoft.com/office/drawing/2014/main" id="{AA401412-6283-5B38-66C2-10D452437BC2}"/>
              </a:ext>
            </a:extLst>
          </p:cNvPr>
          <p:cNvSpPr>
            <a:spLocks noGrp="1" noRot="1" noMove="1" noResize="1" noEditPoints="1" noAdjustHandles="1" noChangeArrowheads="1" noChangeShapeType="1"/>
          </p:cNvSpPr>
          <p:nvPr>
            <p:ph type="body" sz="quarter" idx="17" hasCustomPrompt="1"/>
          </p:nvPr>
        </p:nvSpPr>
        <p:spPr>
          <a:xfrm>
            <a:off x="9906792" y="506413"/>
            <a:ext cx="1774033" cy="832880"/>
          </a:xfrm>
          <a: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a:blipFill>
        </p:spPr>
        <p:txBody>
          <a:bodyPr/>
          <a:lstStyle>
            <a:lvl1pPr>
              <a:defRPr>
                <a:solidFill>
                  <a:schemeClr val="bg1">
                    <a:alpha val="0"/>
                  </a:schemeClr>
                </a:solidFill>
              </a:defRPr>
            </a:lvl1pPr>
          </a:lstStyle>
          <a:p>
            <a:pPr lvl="0"/>
            <a:r>
              <a:rPr lang="de-DE" noProof="1"/>
              <a:t>.</a:t>
            </a:r>
          </a:p>
        </p:txBody>
      </p:sp>
    </p:spTree>
    <p:extLst>
      <p:ext uri="{BB962C8B-B14F-4D97-AF65-F5344CB8AC3E}">
        <p14:creationId xmlns:p14="http://schemas.microsoft.com/office/powerpoint/2010/main" val="94894883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Extra Titelfolie langer Titel Grey">
    <p:bg>
      <p:bgPr>
        <a:solidFill>
          <a:schemeClr val="accent2"/>
        </a:solidFill>
        <a:effectLst/>
      </p:bgPr>
    </p:bg>
    <p:spTree>
      <p:nvGrpSpPr>
        <p:cNvPr id="1" name=""/>
        <p:cNvGrpSpPr/>
        <p:nvPr/>
      </p:nvGrpSpPr>
      <p:grpSpPr>
        <a:xfrm>
          <a:off x="0" y="0"/>
          <a:ext cx="0" cy="0"/>
          <a:chOff x="0" y="0"/>
          <a:chExt cx="0" cy="0"/>
        </a:xfrm>
      </p:grpSpPr>
      <p:sp>
        <p:nvSpPr>
          <p:cNvPr id="9" name="Freihandform: Form 8">
            <a:extLst>
              <a:ext uri="{FF2B5EF4-FFF2-40B4-BE49-F238E27FC236}">
                <a16:creationId xmlns:a16="http://schemas.microsoft.com/office/drawing/2014/main" id="{8F412474-E894-9F82-70A8-77E3C1CB3A34}"/>
              </a:ext>
            </a:extLst>
          </p:cNvPr>
          <p:cNvSpPr/>
          <p:nvPr/>
        </p:nvSpPr>
        <p:spPr>
          <a:xfrm>
            <a:off x="-1" y="506414"/>
            <a:ext cx="5456064" cy="6351587"/>
          </a:xfrm>
          <a:custGeom>
            <a:avLst/>
            <a:gdLst>
              <a:gd name="connsiteX0" fmla="*/ 5456064 w 5456064"/>
              <a:gd name="connsiteY0" fmla="*/ 0 h 6351587"/>
              <a:gd name="connsiteX1" fmla="*/ 5456064 w 5456064"/>
              <a:gd name="connsiteY1" fmla="*/ 5867997 h 6351587"/>
              <a:gd name="connsiteX2" fmla="*/ 4316865 w 5456064"/>
              <a:gd name="connsiteY2" fmla="*/ 6351587 h 6351587"/>
              <a:gd name="connsiteX3" fmla="*/ 0 w 5456064"/>
              <a:gd name="connsiteY3" fmla="*/ 6351587 h 6351587"/>
              <a:gd name="connsiteX4" fmla="*/ 0 w 5456064"/>
              <a:gd name="connsiteY4" fmla="*/ 2316099 h 6351587"/>
              <a:gd name="connsiteX5" fmla="*/ 5456064 w 5456064"/>
              <a:gd name="connsiteY5" fmla="*/ 0 h 6351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56064" h="6351587">
                <a:moveTo>
                  <a:pt x="5456064" y="0"/>
                </a:moveTo>
                <a:lnTo>
                  <a:pt x="5456064" y="5867997"/>
                </a:lnTo>
                <a:lnTo>
                  <a:pt x="4316865" y="6351587"/>
                </a:lnTo>
                <a:lnTo>
                  <a:pt x="0" y="6351587"/>
                </a:lnTo>
                <a:lnTo>
                  <a:pt x="0" y="2316099"/>
                </a:lnTo>
                <a:cubicBezTo>
                  <a:pt x="1818233" y="1544066"/>
                  <a:pt x="3637831" y="772033"/>
                  <a:pt x="5456064" y="0"/>
                </a:cubicBezTo>
                <a:close/>
              </a:path>
            </a:pathLst>
          </a:custGeom>
          <a:solidFill>
            <a:schemeClr val="tx2"/>
          </a:solidFill>
          <a:ln w="13621" cap="flat">
            <a:noFill/>
            <a:prstDash val="solid"/>
            <a:miter/>
          </a:ln>
        </p:spPr>
        <p:txBody>
          <a:bodyPr rtlCol="0" anchor="ctr"/>
          <a:lstStyle/>
          <a:p>
            <a:endParaRPr lang="de-DE" dirty="0"/>
          </a:p>
        </p:txBody>
      </p:sp>
      <p:sp>
        <p:nvSpPr>
          <p:cNvPr id="2" name="Titel 1">
            <a:extLst>
              <a:ext uri="{FF2B5EF4-FFF2-40B4-BE49-F238E27FC236}">
                <a16:creationId xmlns:a16="http://schemas.microsoft.com/office/drawing/2014/main" id="{E1C6AB85-051D-C7C7-5B31-E5685A69F33C}"/>
              </a:ext>
            </a:extLst>
          </p:cNvPr>
          <p:cNvSpPr>
            <a:spLocks noGrp="1"/>
          </p:cNvSpPr>
          <p:nvPr>
            <p:ph type="ctrTitle" hasCustomPrompt="1"/>
          </p:nvPr>
        </p:nvSpPr>
        <p:spPr>
          <a:xfrm>
            <a:off x="485780" y="3060690"/>
            <a:ext cx="8402633" cy="2215991"/>
          </a:xfrm>
        </p:spPr>
        <p:txBody>
          <a:bodyPr anchor="b">
            <a:noAutofit/>
          </a:bodyPr>
          <a:lstStyle>
            <a:lvl1pPr algn="l">
              <a:lnSpc>
                <a:spcPct val="96000"/>
              </a:lnSpc>
              <a:defRPr sz="5000">
                <a:solidFill>
                  <a:schemeClr val="bg2"/>
                </a:solidFill>
              </a:defRPr>
            </a:lvl1pPr>
          </a:lstStyle>
          <a:p>
            <a:r>
              <a:rPr lang="de-DE" dirty="0"/>
              <a:t>Präsentationstitel für</a:t>
            </a:r>
            <a:br>
              <a:rPr lang="de-DE" dirty="0"/>
            </a:br>
            <a:r>
              <a:rPr lang="de-DE" dirty="0"/>
              <a:t>längere Texte mit</a:t>
            </a:r>
            <a:br>
              <a:rPr lang="de-DE" dirty="0"/>
            </a:br>
            <a:r>
              <a:rPr lang="de-DE" dirty="0"/>
              <a:t>maximal drei Zeilen</a:t>
            </a:r>
          </a:p>
        </p:txBody>
      </p:sp>
      <p:sp>
        <p:nvSpPr>
          <p:cNvPr id="3" name="Untertitel 2">
            <a:extLst>
              <a:ext uri="{FF2B5EF4-FFF2-40B4-BE49-F238E27FC236}">
                <a16:creationId xmlns:a16="http://schemas.microsoft.com/office/drawing/2014/main" id="{EC805E38-3EA2-2B69-6759-228503A5A81F}"/>
              </a:ext>
            </a:extLst>
          </p:cNvPr>
          <p:cNvSpPr>
            <a:spLocks noGrp="1"/>
          </p:cNvSpPr>
          <p:nvPr>
            <p:ph type="subTitle" idx="1" hasCustomPrompt="1"/>
          </p:nvPr>
        </p:nvSpPr>
        <p:spPr>
          <a:xfrm>
            <a:off x="504837" y="5447248"/>
            <a:ext cx="4487851" cy="264688"/>
          </a:xfrm>
        </p:spPr>
        <p:txBody>
          <a:bodyPr>
            <a:noAutofit/>
          </a:bodyPr>
          <a:lstStyle>
            <a:lvl1pPr marL="0" indent="0" algn="l">
              <a:lnSpc>
                <a:spcPct val="110000"/>
              </a:lnSpc>
              <a:buNone/>
              <a:defRPr sz="1600" b="1">
                <a:solidFill>
                  <a:schemeClr val="tx1"/>
                </a:solidFill>
                <a:latin typeface="Poppins" pitchFamily="50" charset="0"/>
                <a:cs typeface="Poppins"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dirty="0"/>
              <a:t>Ergänzende </a:t>
            </a:r>
            <a:r>
              <a:rPr lang="de-DE" dirty="0" err="1"/>
              <a:t>Subline</a:t>
            </a:r>
            <a:endParaRPr lang="de-DE" dirty="0"/>
          </a:p>
        </p:txBody>
      </p:sp>
      <p:sp>
        <p:nvSpPr>
          <p:cNvPr id="18" name="Textplatzhalter 17">
            <a:extLst>
              <a:ext uri="{FF2B5EF4-FFF2-40B4-BE49-F238E27FC236}">
                <a16:creationId xmlns:a16="http://schemas.microsoft.com/office/drawing/2014/main" id="{CAE9807D-CA16-BCB4-887A-7777C339C397}"/>
              </a:ext>
            </a:extLst>
          </p:cNvPr>
          <p:cNvSpPr>
            <a:spLocks noGrp="1"/>
          </p:cNvSpPr>
          <p:nvPr>
            <p:ph type="body" sz="quarter" idx="13" hasCustomPrompt="1"/>
          </p:nvPr>
        </p:nvSpPr>
        <p:spPr>
          <a:xfrm>
            <a:off x="504837" y="5740305"/>
            <a:ext cx="4487851" cy="215059"/>
          </a:xfrm>
        </p:spPr>
        <p:txBody>
          <a:bodyPr>
            <a:noAutofit/>
          </a:bodyPr>
          <a:lstStyle>
            <a:lvl1pPr>
              <a:lnSpc>
                <a:spcPct val="110000"/>
              </a:lnSpc>
              <a:defRPr sz="1300" b="0" i="0">
                <a:solidFill>
                  <a:schemeClr val="tx1"/>
                </a:solidFill>
                <a:latin typeface="+mn-lt"/>
                <a:cs typeface="Poppins" pitchFamily="2" charset="77"/>
              </a:defRPr>
            </a:lvl1pPr>
          </a:lstStyle>
          <a:p>
            <a:pPr lvl="0"/>
            <a:r>
              <a:rPr lang="de-DE" dirty="0"/>
              <a:t>TT.MM.JJJJ I Autor</a:t>
            </a:r>
          </a:p>
        </p:txBody>
      </p:sp>
      <p:pic>
        <p:nvPicPr>
          <p:cNvPr id="5" name="Grafik 4">
            <a:extLst>
              <a:ext uri="{FF2B5EF4-FFF2-40B4-BE49-F238E27FC236}">
                <a16:creationId xmlns:a16="http://schemas.microsoft.com/office/drawing/2014/main" id="{F4C96DEC-9DDB-3529-DC22-56A26724093C}"/>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9906791" y="506413"/>
            <a:ext cx="1774035" cy="832880"/>
          </a:xfrm>
          <a:prstGeom prst="rect">
            <a:avLst/>
          </a:prstGeom>
        </p:spPr>
      </p:pic>
    </p:spTree>
    <p:extLst>
      <p:ext uri="{BB962C8B-B14F-4D97-AF65-F5344CB8AC3E}">
        <p14:creationId xmlns:p14="http://schemas.microsoft.com/office/powerpoint/2010/main" val="174790128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Extra Titelfolie mit Bild langer Titel Lime">
    <p:spTree>
      <p:nvGrpSpPr>
        <p:cNvPr id="1" name=""/>
        <p:cNvGrpSpPr/>
        <p:nvPr/>
      </p:nvGrpSpPr>
      <p:grpSpPr>
        <a:xfrm>
          <a:off x="0" y="0"/>
          <a:ext cx="0" cy="0"/>
          <a:chOff x="0" y="0"/>
          <a:chExt cx="0" cy="0"/>
        </a:xfrm>
      </p:grpSpPr>
      <p:sp>
        <p:nvSpPr>
          <p:cNvPr id="8" name="Freihandform: Form 4">
            <a:extLst>
              <a:ext uri="{FF2B5EF4-FFF2-40B4-BE49-F238E27FC236}">
                <a16:creationId xmlns:a16="http://schemas.microsoft.com/office/drawing/2014/main" id="{4C7B637C-6112-5F2C-0F83-297B23403948}"/>
              </a:ext>
            </a:extLst>
          </p:cNvPr>
          <p:cNvSpPr txBox="1">
            <a:spLocks/>
          </p:cNvSpPr>
          <p:nvPr/>
        </p:nvSpPr>
        <p:spPr>
          <a:xfrm>
            <a:off x="1" y="506413"/>
            <a:ext cx="5456063" cy="6351587"/>
          </a:xfrm>
          <a:custGeom>
            <a:avLst/>
            <a:gdLst>
              <a:gd name="connsiteX0" fmla="*/ 5456063 w 5456063"/>
              <a:gd name="connsiteY0" fmla="*/ 0 h 6351587"/>
              <a:gd name="connsiteX1" fmla="*/ 5456063 w 5456063"/>
              <a:gd name="connsiteY1" fmla="*/ 5867997 h 6351587"/>
              <a:gd name="connsiteX2" fmla="*/ 4316865 w 5456063"/>
              <a:gd name="connsiteY2" fmla="*/ 6351587 h 6351587"/>
              <a:gd name="connsiteX3" fmla="*/ 0 w 5456063"/>
              <a:gd name="connsiteY3" fmla="*/ 6351587 h 6351587"/>
              <a:gd name="connsiteX4" fmla="*/ 0 w 5456063"/>
              <a:gd name="connsiteY4" fmla="*/ 2316099 h 6351587"/>
              <a:gd name="connsiteX5" fmla="*/ 5456063 w 5456063"/>
              <a:gd name="connsiteY5" fmla="*/ 0 h 6351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56063" h="6351587">
                <a:moveTo>
                  <a:pt x="5456063" y="0"/>
                </a:moveTo>
                <a:lnTo>
                  <a:pt x="5456063" y="5867997"/>
                </a:lnTo>
                <a:lnTo>
                  <a:pt x="4316865" y="6351587"/>
                </a:lnTo>
                <a:lnTo>
                  <a:pt x="0" y="6351587"/>
                </a:lnTo>
                <a:lnTo>
                  <a:pt x="0" y="2316099"/>
                </a:lnTo>
                <a:lnTo>
                  <a:pt x="5456063" y="0"/>
                </a:lnTo>
                <a:close/>
              </a:path>
            </a:pathLst>
          </a:custGeom>
          <a:solidFill>
            <a:schemeClr val="tx2"/>
          </a:solidFill>
        </p:spPr>
        <p:txBody>
          <a:bodyPr vert="horz" wrap="square" lIns="0" tIns="0" rIns="0" bIns="0" rtlCol="0">
            <a:noAutofit/>
          </a:bodyPr>
          <a:lstStyle>
            <a:lvl1pPr marL="0" indent="0" algn="l" defTabSz="914400" rtl="0" eaLnBrk="1" latinLnBrk="0" hangingPunct="1">
              <a:lnSpc>
                <a:spcPct val="104000"/>
              </a:lnSpc>
              <a:spcBef>
                <a:spcPts val="0"/>
              </a:spcBef>
              <a:buFont typeface="Arial" panose="020B0604020202020204" pitchFamily="34" charset="0"/>
              <a:buNone/>
              <a:defRPr sz="1600" b="0" i="0" kern="1200">
                <a:solidFill>
                  <a:schemeClr val="tx1"/>
                </a:solidFill>
                <a:latin typeface="+mn-lt"/>
                <a:ea typeface="+mn-ea"/>
                <a:cs typeface="Poppins Light" pitchFamily="2" charset="77"/>
              </a:defRPr>
            </a:lvl1pPr>
            <a:lvl2pPr marL="252000" indent="-252000" algn="l" defTabSz="914400" rtl="0" eaLnBrk="1" latinLnBrk="0" hangingPunct="1">
              <a:lnSpc>
                <a:spcPct val="104000"/>
              </a:lnSpc>
              <a:spcBef>
                <a:spcPts val="0"/>
              </a:spcBef>
              <a:buSzPct val="85000"/>
              <a:buFont typeface="Wingdings" panose="05000000000000000000" pitchFamily="2" charset="2"/>
              <a:buChar char="§"/>
              <a:defRPr sz="1600" b="0" i="0" kern="1200">
                <a:solidFill>
                  <a:schemeClr val="tx1"/>
                </a:solidFill>
                <a:latin typeface="+mn-lt"/>
                <a:ea typeface="+mn-ea"/>
                <a:cs typeface="Poppins Light" pitchFamily="2" charset="77"/>
              </a:defRPr>
            </a:lvl2pPr>
            <a:lvl3pPr marL="504000" indent="-252000" algn="l" defTabSz="914400" rtl="0" eaLnBrk="1" latinLnBrk="0" hangingPunct="1">
              <a:lnSpc>
                <a:spcPct val="104000"/>
              </a:lnSpc>
              <a:spcBef>
                <a:spcPts val="0"/>
              </a:spcBef>
              <a:buSzPct val="85000"/>
              <a:buFont typeface="Wingdings" panose="05000000000000000000" pitchFamily="2" charset="2"/>
              <a:buChar char="§"/>
              <a:defRPr sz="1600" b="0" i="0" kern="1200">
                <a:solidFill>
                  <a:schemeClr val="tx1"/>
                </a:solidFill>
                <a:latin typeface="+mn-lt"/>
                <a:ea typeface="+mn-ea"/>
                <a:cs typeface="Poppins Light" pitchFamily="2" charset="77"/>
              </a:defRPr>
            </a:lvl3pPr>
            <a:lvl4pPr marL="756000" indent="-252000" algn="l" defTabSz="914400" rtl="0" eaLnBrk="1" latinLnBrk="0" hangingPunct="1">
              <a:lnSpc>
                <a:spcPct val="104000"/>
              </a:lnSpc>
              <a:spcBef>
                <a:spcPts val="0"/>
              </a:spcBef>
              <a:buSzPct val="85000"/>
              <a:buFont typeface="Wingdings" panose="05000000000000000000" pitchFamily="2" charset="2"/>
              <a:buChar char="§"/>
              <a:defRPr sz="1600" b="0" i="0" kern="1200">
                <a:solidFill>
                  <a:schemeClr val="tx1"/>
                </a:solidFill>
                <a:latin typeface="+mn-lt"/>
                <a:ea typeface="+mn-ea"/>
                <a:cs typeface="Poppins Light" pitchFamily="2" charset="77"/>
              </a:defRPr>
            </a:lvl4pPr>
            <a:lvl5pPr marL="1008000" indent="-252000" algn="l" defTabSz="914400" rtl="0" eaLnBrk="1" latinLnBrk="0" hangingPunct="1">
              <a:lnSpc>
                <a:spcPct val="104000"/>
              </a:lnSpc>
              <a:spcBef>
                <a:spcPts val="0"/>
              </a:spcBef>
              <a:buSzPct val="85000"/>
              <a:buFont typeface="Wingdings" panose="05000000000000000000" pitchFamily="2" charset="2"/>
              <a:buChar char="§"/>
              <a:defRPr sz="1600" b="0" i="0" kern="1200">
                <a:solidFill>
                  <a:schemeClr val="tx1"/>
                </a:solidFill>
                <a:latin typeface="+mn-lt"/>
                <a:ea typeface="+mn-ea"/>
                <a:cs typeface="Poppins Light" pitchFamily="2" charset="77"/>
              </a:defRPr>
            </a:lvl5pPr>
            <a:lvl6pPr marL="1260000" indent="-252000" algn="l" defTabSz="914400" rtl="0" eaLnBrk="1" latinLnBrk="0" hangingPunct="1">
              <a:lnSpc>
                <a:spcPct val="105000"/>
              </a:lnSpc>
              <a:spcBef>
                <a:spcPts val="0"/>
              </a:spcBef>
              <a:buSzPct val="85000"/>
              <a:buFont typeface="Wingdings" panose="05000000000000000000" pitchFamily="2" charset="2"/>
              <a:buChar char="§"/>
              <a:defRPr sz="1600" kern="1200">
                <a:solidFill>
                  <a:schemeClr val="tx1"/>
                </a:solidFill>
                <a:latin typeface="+mn-lt"/>
                <a:ea typeface="+mn-ea"/>
                <a:cs typeface="+mn-cs"/>
              </a:defRPr>
            </a:lvl6pPr>
            <a:lvl7pPr marL="1512000" indent="-252000" algn="l" defTabSz="914400" rtl="0" eaLnBrk="1" latinLnBrk="0" hangingPunct="1">
              <a:lnSpc>
                <a:spcPct val="105000"/>
              </a:lnSpc>
              <a:spcBef>
                <a:spcPts val="0"/>
              </a:spcBef>
              <a:buSzPct val="85000"/>
              <a:buFont typeface="Wingdings" panose="05000000000000000000" pitchFamily="2" charset="2"/>
              <a:buChar char="§"/>
              <a:defRPr sz="1600" kern="1200">
                <a:solidFill>
                  <a:schemeClr val="tx1"/>
                </a:solidFill>
                <a:latin typeface="+mn-lt"/>
                <a:ea typeface="+mn-ea"/>
                <a:cs typeface="+mn-cs"/>
              </a:defRPr>
            </a:lvl7pPr>
            <a:lvl8pPr marL="1764000" indent="-252000" algn="l" defTabSz="914400" rtl="0" eaLnBrk="1" latinLnBrk="0" hangingPunct="1">
              <a:lnSpc>
                <a:spcPct val="105000"/>
              </a:lnSpc>
              <a:spcBef>
                <a:spcPts val="0"/>
              </a:spcBef>
              <a:buSzPct val="85000"/>
              <a:buFont typeface="Wingdings" panose="05000000000000000000" pitchFamily="2" charset="2"/>
              <a:buChar char="§"/>
              <a:defRPr sz="1600" kern="1200">
                <a:solidFill>
                  <a:schemeClr val="tx1"/>
                </a:solidFill>
                <a:latin typeface="+mn-lt"/>
                <a:ea typeface="+mn-ea"/>
                <a:cs typeface="+mn-cs"/>
              </a:defRPr>
            </a:lvl8pPr>
            <a:lvl9pPr marL="2016000" indent="-252000" algn="l" defTabSz="914400" rtl="0" eaLnBrk="1" latinLnBrk="0" hangingPunct="1">
              <a:lnSpc>
                <a:spcPct val="105000"/>
              </a:lnSpc>
              <a:spcBef>
                <a:spcPts val="0"/>
              </a:spcBef>
              <a:buSzPct val="85000"/>
              <a:buFont typeface="Wingdings" panose="05000000000000000000" pitchFamily="2" charset="2"/>
              <a:buChar char="§"/>
              <a:defRPr sz="1600" kern="1200">
                <a:solidFill>
                  <a:schemeClr val="tx1"/>
                </a:solidFill>
                <a:latin typeface="+mn-lt"/>
                <a:ea typeface="+mn-ea"/>
                <a:cs typeface="+mn-cs"/>
              </a:defRPr>
            </a:lvl9pPr>
          </a:lstStyle>
          <a:p>
            <a:r>
              <a:rPr lang="de-DE" dirty="0"/>
              <a:t> </a:t>
            </a:r>
          </a:p>
        </p:txBody>
      </p:sp>
      <p:sp>
        <p:nvSpPr>
          <p:cNvPr id="9" name="Bildplatzhalter 8">
            <a:extLst>
              <a:ext uri="{FF2B5EF4-FFF2-40B4-BE49-F238E27FC236}">
                <a16:creationId xmlns:a16="http://schemas.microsoft.com/office/drawing/2014/main" id="{1643AE04-81A7-DB6B-CFFE-E0A0A36E1F1D}"/>
              </a:ext>
            </a:extLst>
          </p:cNvPr>
          <p:cNvSpPr>
            <a:spLocks noGrp="1" noRot="1" noMove="1" noResize="1" noEditPoints="1" noAdjustHandles="1" noChangeArrowheads="1" noChangeShapeType="1"/>
          </p:cNvSpPr>
          <p:nvPr>
            <p:ph type="pic" sz="quarter" idx="16" hasCustomPrompt="1"/>
          </p:nvPr>
        </p:nvSpPr>
        <p:spPr>
          <a:xfrm>
            <a:off x="0" y="0"/>
            <a:ext cx="12192000" cy="6858001"/>
          </a:xfrm>
          <a:custGeom>
            <a:avLst/>
            <a:gdLst>
              <a:gd name="connsiteX0" fmla="*/ 0 w 12192000"/>
              <a:gd name="connsiteY0" fmla="*/ 0 h 6858001"/>
              <a:gd name="connsiteX1" fmla="*/ 12192000 w 12192000"/>
              <a:gd name="connsiteY1" fmla="*/ 0 h 6858001"/>
              <a:gd name="connsiteX2" fmla="*/ 12192000 w 12192000"/>
              <a:gd name="connsiteY2" fmla="*/ 6858001 h 6858001"/>
              <a:gd name="connsiteX3" fmla="*/ 4316862 w 12192000"/>
              <a:gd name="connsiteY3" fmla="*/ 6858001 h 6858001"/>
              <a:gd name="connsiteX4" fmla="*/ 5456063 w 12192000"/>
              <a:gd name="connsiteY4" fmla="*/ 6374410 h 6858001"/>
              <a:gd name="connsiteX5" fmla="*/ 5456063 w 12192000"/>
              <a:gd name="connsiteY5" fmla="*/ 506413 h 6858001"/>
              <a:gd name="connsiteX6" fmla="*/ 0 w 12192000"/>
              <a:gd name="connsiteY6" fmla="*/ 2822512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6858001">
                <a:moveTo>
                  <a:pt x="0" y="0"/>
                </a:moveTo>
                <a:lnTo>
                  <a:pt x="12192000" y="0"/>
                </a:lnTo>
                <a:lnTo>
                  <a:pt x="12192000" y="6858001"/>
                </a:lnTo>
                <a:lnTo>
                  <a:pt x="4316862" y="6858001"/>
                </a:lnTo>
                <a:lnTo>
                  <a:pt x="5456063" y="6374410"/>
                </a:lnTo>
                <a:lnTo>
                  <a:pt x="5456063" y="506413"/>
                </a:lnTo>
                <a:lnTo>
                  <a:pt x="0" y="2822512"/>
                </a:lnTo>
                <a:close/>
              </a:path>
            </a:pathLst>
          </a:custGeom>
          <a:solidFill>
            <a:srgbClr val="EAEBE9"/>
          </a:solidFill>
        </p:spPr>
        <p:txBody>
          <a:bodyPr wrap="square">
            <a:noAutofit/>
          </a:bodyPr>
          <a:lstStyle>
            <a:lvl1pPr>
              <a:defRPr/>
            </a:lvl1pPr>
          </a:lstStyle>
          <a:p>
            <a:r>
              <a:rPr lang="de-DE" dirty="0"/>
              <a:t> </a:t>
            </a:r>
          </a:p>
        </p:txBody>
      </p:sp>
      <p:sp>
        <p:nvSpPr>
          <p:cNvPr id="7" name="Logo">
            <a:extLst>
              <a:ext uri="{FF2B5EF4-FFF2-40B4-BE49-F238E27FC236}">
                <a16:creationId xmlns:a16="http://schemas.microsoft.com/office/drawing/2014/main" id="{09DED66B-CCEE-AF45-48BF-F1D5C5C91CB4}"/>
              </a:ext>
            </a:extLst>
          </p:cNvPr>
          <p:cNvSpPr>
            <a:spLocks noGrp="1" noRot="1" noMove="1" noResize="1" noEditPoints="1" noAdjustHandles="1" noChangeArrowheads="1" noChangeShapeType="1"/>
          </p:cNvSpPr>
          <p:nvPr>
            <p:ph type="body" sz="quarter" idx="17" hasCustomPrompt="1"/>
          </p:nvPr>
        </p:nvSpPr>
        <p:spPr>
          <a:xfrm>
            <a:off x="9906792" y="506413"/>
            <a:ext cx="1774033" cy="832880"/>
          </a:xfrm>
          <a: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a:blipFill>
        </p:spPr>
        <p:txBody>
          <a:bodyPr/>
          <a:lstStyle>
            <a:lvl1pPr>
              <a:defRPr>
                <a:solidFill>
                  <a:schemeClr val="bg1">
                    <a:alpha val="0"/>
                  </a:schemeClr>
                </a:solidFill>
              </a:defRPr>
            </a:lvl1pPr>
          </a:lstStyle>
          <a:p>
            <a:pPr lvl="0"/>
            <a:r>
              <a:rPr lang="de-DE" noProof="1"/>
              <a:t>.</a:t>
            </a:r>
          </a:p>
        </p:txBody>
      </p:sp>
      <p:sp>
        <p:nvSpPr>
          <p:cNvPr id="2" name="Titel 1">
            <a:extLst>
              <a:ext uri="{FF2B5EF4-FFF2-40B4-BE49-F238E27FC236}">
                <a16:creationId xmlns:a16="http://schemas.microsoft.com/office/drawing/2014/main" id="{E1C6AB85-051D-C7C7-5B31-E5685A69F33C}"/>
              </a:ext>
            </a:extLst>
          </p:cNvPr>
          <p:cNvSpPr>
            <a:spLocks noGrp="1"/>
          </p:cNvSpPr>
          <p:nvPr>
            <p:ph type="ctrTitle" hasCustomPrompt="1"/>
          </p:nvPr>
        </p:nvSpPr>
        <p:spPr>
          <a:xfrm>
            <a:off x="485780" y="3060690"/>
            <a:ext cx="8402633" cy="2215991"/>
          </a:xfrm>
        </p:spPr>
        <p:txBody>
          <a:bodyPr anchor="b">
            <a:noAutofit/>
          </a:bodyPr>
          <a:lstStyle>
            <a:lvl1pPr algn="l">
              <a:lnSpc>
                <a:spcPct val="96000"/>
              </a:lnSpc>
              <a:defRPr sz="5000">
                <a:solidFill>
                  <a:schemeClr val="bg2"/>
                </a:solidFill>
              </a:defRPr>
            </a:lvl1pPr>
          </a:lstStyle>
          <a:p>
            <a:r>
              <a:rPr lang="de-DE" dirty="0"/>
              <a:t>Präsentationstitel für</a:t>
            </a:r>
            <a:br>
              <a:rPr lang="de-DE" dirty="0"/>
            </a:br>
            <a:r>
              <a:rPr lang="de-DE" dirty="0"/>
              <a:t>längere Texte mit</a:t>
            </a:r>
            <a:br>
              <a:rPr lang="de-DE" dirty="0"/>
            </a:br>
            <a:r>
              <a:rPr lang="de-DE" dirty="0"/>
              <a:t>maximal drei Zeilen</a:t>
            </a:r>
          </a:p>
        </p:txBody>
      </p:sp>
      <p:sp>
        <p:nvSpPr>
          <p:cNvPr id="3" name="Untertitel 2">
            <a:extLst>
              <a:ext uri="{FF2B5EF4-FFF2-40B4-BE49-F238E27FC236}">
                <a16:creationId xmlns:a16="http://schemas.microsoft.com/office/drawing/2014/main" id="{EC805E38-3EA2-2B69-6759-228503A5A81F}"/>
              </a:ext>
            </a:extLst>
          </p:cNvPr>
          <p:cNvSpPr>
            <a:spLocks noGrp="1"/>
          </p:cNvSpPr>
          <p:nvPr>
            <p:ph type="subTitle" idx="1" hasCustomPrompt="1"/>
          </p:nvPr>
        </p:nvSpPr>
        <p:spPr>
          <a:xfrm>
            <a:off x="504837" y="5447248"/>
            <a:ext cx="4487851" cy="264688"/>
          </a:xfrm>
        </p:spPr>
        <p:txBody>
          <a:bodyPr>
            <a:noAutofit/>
          </a:bodyPr>
          <a:lstStyle>
            <a:lvl1pPr marL="0" indent="0" algn="l">
              <a:lnSpc>
                <a:spcPct val="110000"/>
              </a:lnSpc>
              <a:buNone/>
              <a:defRPr sz="1600" b="1">
                <a:solidFill>
                  <a:schemeClr val="tx1"/>
                </a:solidFill>
                <a:latin typeface="Poppins" pitchFamily="50" charset="0"/>
                <a:cs typeface="Poppins"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dirty="0"/>
              <a:t>Ergänzende </a:t>
            </a:r>
            <a:r>
              <a:rPr lang="de-DE" dirty="0" err="1"/>
              <a:t>Subline</a:t>
            </a:r>
            <a:endParaRPr lang="de-DE" dirty="0"/>
          </a:p>
        </p:txBody>
      </p:sp>
      <p:sp>
        <p:nvSpPr>
          <p:cNvPr id="18" name="Textplatzhalter 17">
            <a:extLst>
              <a:ext uri="{FF2B5EF4-FFF2-40B4-BE49-F238E27FC236}">
                <a16:creationId xmlns:a16="http://schemas.microsoft.com/office/drawing/2014/main" id="{CAE9807D-CA16-BCB4-887A-7777C339C397}"/>
              </a:ext>
            </a:extLst>
          </p:cNvPr>
          <p:cNvSpPr>
            <a:spLocks noGrp="1"/>
          </p:cNvSpPr>
          <p:nvPr>
            <p:ph type="body" sz="quarter" idx="13" hasCustomPrompt="1"/>
          </p:nvPr>
        </p:nvSpPr>
        <p:spPr>
          <a:xfrm>
            <a:off x="504837" y="5740305"/>
            <a:ext cx="4487851" cy="215059"/>
          </a:xfrm>
        </p:spPr>
        <p:txBody>
          <a:bodyPr>
            <a:noAutofit/>
          </a:bodyPr>
          <a:lstStyle>
            <a:lvl1pPr>
              <a:lnSpc>
                <a:spcPct val="110000"/>
              </a:lnSpc>
              <a:defRPr sz="1300" b="0" i="0">
                <a:solidFill>
                  <a:schemeClr val="tx1"/>
                </a:solidFill>
                <a:latin typeface="+mn-lt"/>
                <a:cs typeface="Poppins" pitchFamily="2" charset="77"/>
              </a:defRPr>
            </a:lvl1pPr>
          </a:lstStyle>
          <a:p>
            <a:pPr lvl="0"/>
            <a:r>
              <a:rPr lang="de-DE" dirty="0"/>
              <a:t>TT.MM.JJJJ I Autor</a:t>
            </a:r>
          </a:p>
        </p:txBody>
      </p:sp>
    </p:spTree>
    <p:extLst>
      <p:ext uri="{BB962C8B-B14F-4D97-AF65-F5344CB8AC3E}">
        <p14:creationId xmlns:p14="http://schemas.microsoft.com/office/powerpoint/2010/main" val="427021295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Teamchart 8 Bilder Blue">
    <p:bg>
      <p:bgPr>
        <a:solidFill>
          <a:schemeClr val="accent1"/>
        </a:solidFill>
        <a:effectLst/>
      </p:bgPr>
    </p:bg>
    <p:spTree>
      <p:nvGrpSpPr>
        <p:cNvPr id="1" name=""/>
        <p:cNvGrpSpPr/>
        <p:nvPr/>
      </p:nvGrpSpPr>
      <p:grpSpPr>
        <a:xfrm>
          <a:off x="0" y="0"/>
          <a:ext cx="0" cy="0"/>
          <a:chOff x="0" y="0"/>
          <a:chExt cx="0" cy="0"/>
        </a:xfrm>
      </p:grpSpPr>
      <p:sp>
        <p:nvSpPr>
          <p:cNvPr id="6" name="Bildplatzhalter 5">
            <a:extLst>
              <a:ext uri="{FF2B5EF4-FFF2-40B4-BE49-F238E27FC236}">
                <a16:creationId xmlns:a16="http://schemas.microsoft.com/office/drawing/2014/main" id="{F8975350-43DB-887E-6F6D-4AE985B68A19}"/>
              </a:ext>
            </a:extLst>
          </p:cNvPr>
          <p:cNvSpPr>
            <a:spLocks noGrp="1" noRot="1" noChangeAspect="1" noMove="1" noResize="1" noEditPoints="1" noAdjustHandles="1" noChangeArrowheads="1" noChangeShapeType="1"/>
          </p:cNvSpPr>
          <p:nvPr>
            <p:ph type="pic" sz="quarter" idx="12" hasCustomPrompt="1"/>
          </p:nvPr>
        </p:nvSpPr>
        <p:spPr>
          <a:xfrm>
            <a:off x="510211" y="2286000"/>
            <a:ext cx="1011600" cy="1011600"/>
          </a:xfrm>
          <a:solidFill>
            <a:srgbClr val="EAEBE9"/>
          </a:solidFill>
        </p:spPr>
        <p:txBody>
          <a:bodyPr/>
          <a:lstStyle>
            <a:lvl1pPr>
              <a:defRPr sz="900"/>
            </a:lvl1pPr>
          </a:lstStyle>
          <a:p>
            <a:r>
              <a:rPr lang="de-DE" dirty="0"/>
              <a:t> </a:t>
            </a:r>
          </a:p>
        </p:txBody>
      </p:sp>
      <p:sp>
        <p:nvSpPr>
          <p:cNvPr id="34" name="Bildplatzhalter 5">
            <a:extLst>
              <a:ext uri="{FF2B5EF4-FFF2-40B4-BE49-F238E27FC236}">
                <a16:creationId xmlns:a16="http://schemas.microsoft.com/office/drawing/2014/main" id="{A0DF341D-64D0-8D03-347A-A7AED00B7E2F}"/>
              </a:ext>
            </a:extLst>
          </p:cNvPr>
          <p:cNvSpPr>
            <a:spLocks noGrp="1" noRot="1" noChangeAspect="1" noMove="1" noResize="1" noEditPoints="1" noAdjustHandles="1" noChangeArrowheads="1" noChangeShapeType="1"/>
          </p:cNvSpPr>
          <p:nvPr>
            <p:ph type="pic" sz="quarter" idx="13" hasCustomPrompt="1"/>
          </p:nvPr>
        </p:nvSpPr>
        <p:spPr>
          <a:xfrm>
            <a:off x="510211" y="3556000"/>
            <a:ext cx="1011600" cy="1011600"/>
          </a:xfrm>
          <a:solidFill>
            <a:srgbClr val="EAEBE9"/>
          </a:solidFill>
        </p:spPr>
        <p:txBody>
          <a:bodyPr/>
          <a:lstStyle>
            <a:lvl1pPr>
              <a:defRPr sz="900"/>
            </a:lvl1pPr>
          </a:lstStyle>
          <a:p>
            <a:r>
              <a:rPr lang="de-DE" dirty="0"/>
              <a:t> </a:t>
            </a:r>
          </a:p>
        </p:txBody>
      </p:sp>
      <p:sp>
        <p:nvSpPr>
          <p:cNvPr id="35" name="Bildplatzhalter 5">
            <a:extLst>
              <a:ext uri="{FF2B5EF4-FFF2-40B4-BE49-F238E27FC236}">
                <a16:creationId xmlns:a16="http://schemas.microsoft.com/office/drawing/2014/main" id="{E444109C-5CFD-1D46-A522-8D947C49161A}"/>
              </a:ext>
            </a:extLst>
          </p:cNvPr>
          <p:cNvSpPr>
            <a:spLocks noGrp="1" noRot="1" noChangeAspect="1" noMove="1" noResize="1" noEditPoints="1" noAdjustHandles="1" noChangeArrowheads="1" noChangeShapeType="1"/>
          </p:cNvSpPr>
          <p:nvPr>
            <p:ph type="pic" sz="quarter" idx="14" hasCustomPrompt="1"/>
          </p:nvPr>
        </p:nvSpPr>
        <p:spPr>
          <a:xfrm>
            <a:off x="510211" y="4826000"/>
            <a:ext cx="1011600" cy="1011600"/>
          </a:xfrm>
          <a:solidFill>
            <a:srgbClr val="EAEBE9"/>
          </a:solidFill>
        </p:spPr>
        <p:txBody>
          <a:bodyPr/>
          <a:lstStyle>
            <a:lvl1pPr>
              <a:defRPr sz="900"/>
            </a:lvl1pPr>
          </a:lstStyle>
          <a:p>
            <a:r>
              <a:rPr lang="de-DE" dirty="0"/>
              <a:t> </a:t>
            </a:r>
          </a:p>
        </p:txBody>
      </p:sp>
      <p:sp>
        <p:nvSpPr>
          <p:cNvPr id="36" name="Bildplatzhalter 5">
            <a:extLst>
              <a:ext uri="{FF2B5EF4-FFF2-40B4-BE49-F238E27FC236}">
                <a16:creationId xmlns:a16="http://schemas.microsoft.com/office/drawing/2014/main" id="{B0C704A6-44A7-8962-348C-74B1165F9073}"/>
              </a:ext>
            </a:extLst>
          </p:cNvPr>
          <p:cNvSpPr>
            <a:spLocks noGrp="1" noRot="1" noChangeAspect="1" noMove="1" noResize="1" noEditPoints="1" noAdjustHandles="1" noChangeArrowheads="1" noChangeShapeType="1"/>
          </p:cNvSpPr>
          <p:nvPr>
            <p:ph type="pic" sz="quarter" idx="15" hasCustomPrompt="1"/>
          </p:nvPr>
        </p:nvSpPr>
        <p:spPr>
          <a:xfrm>
            <a:off x="4573589" y="2286000"/>
            <a:ext cx="1011600" cy="1011600"/>
          </a:xfrm>
          <a:solidFill>
            <a:srgbClr val="EAEBE9"/>
          </a:solidFill>
        </p:spPr>
        <p:txBody>
          <a:bodyPr/>
          <a:lstStyle>
            <a:lvl1pPr>
              <a:defRPr sz="900"/>
            </a:lvl1pPr>
          </a:lstStyle>
          <a:p>
            <a:r>
              <a:rPr lang="de-DE" dirty="0"/>
              <a:t> </a:t>
            </a:r>
          </a:p>
        </p:txBody>
      </p:sp>
      <p:sp>
        <p:nvSpPr>
          <p:cNvPr id="37" name="Bildplatzhalter 5">
            <a:extLst>
              <a:ext uri="{FF2B5EF4-FFF2-40B4-BE49-F238E27FC236}">
                <a16:creationId xmlns:a16="http://schemas.microsoft.com/office/drawing/2014/main" id="{C25EC984-A5CD-5CB3-E5EA-3DFA4DC9BFF3}"/>
              </a:ext>
            </a:extLst>
          </p:cNvPr>
          <p:cNvSpPr>
            <a:spLocks noGrp="1" noRot="1" noChangeAspect="1" noMove="1" noResize="1" noEditPoints="1" noAdjustHandles="1" noChangeArrowheads="1" noChangeShapeType="1"/>
          </p:cNvSpPr>
          <p:nvPr>
            <p:ph type="pic" sz="quarter" idx="16" hasCustomPrompt="1"/>
          </p:nvPr>
        </p:nvSpPr>
        <p:spPr>
          <a:xfrm>
            <a:off x="4573589" y="3556000"/>
            <a:ext cx="1011600" cy="1011600"/>
          </a:xfrm>
          <a:solidFill>
            <a:srgbClr val="EAEBE9"/>
          </a:solidFill>
        </p:spPr>
        <p:txBody>
          <a:bodyPr/>
          <a:lstStyle>
            <a:lvl1pPr>
              <a:defRPr sz="900"/>
            </a:lvl1pPr>
          </a:lstStyle>
          <a:p>
            <a:r>
              <a:rPr lang="de-DE" dirty="0"/>
              <a:t> </a:t>
            </a:r>
          </a:p>
        </p:txBody>
      </p:sp>
      <p:sp>
        <p:nvSpPr>
          <p:cNvPr id="38" name="Bildplatzhalter 5">
            <a:extLst>
              <a:ext uri="{FF2B5EF4-FFF2-40B4-BE49-F238E27FC236}">
                <a16:creationId xmlns:a16="http://schemas.microsoft.com/office/drawing/2014/main" id="{ADC6D4F2-1CED-963E-1B54-8DADBC61FABD}"/>
              </a:ext>
            </a:extLst>
          </p:cNvPr>
          <p:cNvSpPr>
            <a:spLocks noGrp="1" noRot="1" noChangeAspect="1" noMove="1" noResize="1" noEditPoints="1" noAdjustHandles="1" noChangeArrowheads="1" noChangeShapeType="1"/>
          </p:cNvSpPr>
          <p:nvPr>
            <p:ph type="pic" sz="quarter" idx="17" hasCustomPrompt="1"/>
          </p:nvPr>
        </p:nvSpPr>
        <p:spPr>
          <a:xfrm>
            <a:off x="4573589" y="4826000"/>
            <a:ext cx="1011600" cy="1011600"/>
          </a:xfrm>
          <a:solidFill>
            <a:srgbClr val="EAEBE9"/>
          </a:solidFill>
        </p:spPr>
        <p:txBody>
          <a:bodyPr/>
          <a:lstStyle>
            <a:lvl1pPr>
              <a:defRPr sz="900"/>
            </a:lvl1pPr>
          </a:lstStyle>
          <a:p>
            <a:r>
              <a:rPr lang="de-DE" dirty="0"/>
              <a:t> </a:t>
            </a:r>
          </a:p>
        </p:txBody>
      </p:sp>
      <p:sp>
        <p:nvSpPr>
          <p:cNvPr id="40" name="Bildplatzhalter 5">
            <a:extLst>
              <a:ext uri="{FF2B5EF4-FFF2-40B4-BE49-F238E27FC236}">
                <a16:creationId xmlns:a16="http://schemas.microsoft.com/office/drawing/2014/main" id="{5137F508-82C1-99D7-2499-B6CDE8D3E56E}"/>
              </a:ext>
            </a:extLst>
          </p:cNvPr>
          <p:cNvSpPr>
            <a:spLocks noGrp="1" noRot="1" noChangeAspect="1" noMove="1" noResize="1" noEditPoints="1" noAdjustHandles="1" noChangeArrowheads="1" noChangeShapeType="1"/>
          </p:cNvSpPr>
          <p:nvPr>
            <p:ph type="pic" sz="quarter" idx="18" hasCustomPrompt="1"/>
          </p:nvPr>
        </p:nvSpPr>
        <p:spPr>
          <a:xfrm>
            <a:off x="8636967" y="2286000"/>
            <a:ext cx="1011600" cy="1011600"/>
          </a:xfrm>
          <a:solidFill>
            <a:srgbClr val="EAEBE9"/>
          </a:solidFill>
        </p:spPr>
        <p:txBody>
          <a:bodyPr/>
          <a:lstStyle>
            <a:lvl1pPr>
              <a:defRPr sz="900"/>
            </a:lvl1pPr>
          </a:lstStyle>
          <a:p>
            <a:r>
              <a:rPr lang="de-DE" dirty="0"/>
              <a:t> </a:t>
            </a:r>
          </a:p>
        </p:txBody>
      </p:sp>
      <p:sp>
        <p:nvSpPr>
          <p:cNvPr id="41" name="Bildplatzhalter 5">
            <a:extLst>
              <a:ext uri="{FF2B5EF4-FFF2-40B4-BE49-F238E27FC236}">
                <a16:creationId xmlns:a16="http://schemas.microsoft.com/office/drawing/2014/main" id="{31B32523-F32C-DA2D-CBC0-F29F49905F5F}"/>
              </a:ext>
            </a:extLst>
          </p:cNvPr>
          <p:cNvSpPr>
            <a:spLocks noGrp="1" noRot="1" noChangeAspect="1" noMove="1" noResize="1" noEditPoints="1" noAdjustHandles="1" noChangeArrowheads="1" noChangeShapeType="1"/>
          </p:cNvSpPr>
          <p:nvPr>
            <p:ph type="pic" sz="quarter" idx="19" hasCustomPrompt="1"/>
          </p:nvPr>
        </p:nvSpPr>
        <p:spPr>
          <a:xfrm>
            <a:off x="8636967" y="3556000"/>
            <a:ext cx="1011600" cy="1011600"/>
          </a:xfrm>
          <a:solidFill>
            <a:srgbClr val="EAEBE9"/>
          </a:solidFill>
        </p:spPr>
        <p:txBody>
          <a:bodyPr/>
          <a:lstStyle>
            <a:lvl1pPr>
              <a:defRPr sz="900"/>
            </a:lvl1pPr>
          </a:lstStyle>
          <a:p>
            <a:r>
              <a:rPr lang="de-DE" dirty="0"/>
              <a:t> </a:t>
            </a:r>
          </a:p>
        </p:txBody>
      </p:sp>
      <p:sp>
        <p:nvSpPr>
          <p:cNvPr id="42" name="Bildplatzhalter 5">
            <a:extLst>
              <a:ext uri="{FF2B5EF4-FFF2-40B4-BE49-F238E27FC236}">
                <a16:creationId xmlns:a16="http://schemas.microsoft.com/office/drawing/2014/main" id="{83A7310E-A999-3BFF-9C5E-871DCD5EBF55}"/>
              </a:ext>
            </a:extLst>
          </p:cNvPr>
          <p:cNvSpPr>
            <a:spLocks noGrp="1" noRot="1" noChangeAspect="1" noMove="1" noResize="1" noEditPoints="1" noAdjustHandles="1" noChangeArrowheads="1" noChangeShapeType="1"/>
          </p:cNvSpPr>
          <p:nvPr>
            <p:ph type="pic" sz="quarter" idx="20" hasCustomPrompt="1"/>
          </p:nvPr>
        </p:nvSpPr>
        <p:spPr>
          <a:xfrm>
            <a:off x="8636967" y="4826000"/>
            <a:ext cx="1011600" cy="1011600"/>
          </a:xfrm>
          <a:solidFill>
            <a:srgbClr val="EAEBE9"/>
          </a:solidFill>
        </p:spPr>
        <p:txBody>
          <a:bodyPr/>
          <a:lstStyle>
            <a:lvl1pPr>
              <a:defRPr sz="900"/>
            </a:lvl1pPr>
          </a:lstStyle>
          <a:p>
            <a:r>
              <a:rPr lang="de-DE" dirty="0"/>
              <a:t> </a:t>
            </a:r>
          </a:p>
        </p:txBody>
      </p:sp>
      <p:sp>
        <p:nvSpPr>
          <p:cNvPr id="44" name="Textplatzhalter 43">
            <a:extLst>
              <a:ext uri="{FF2B5EF4-FFF2-40B4-BE49-F238E27FC236}">
                <a16:creationId xmlns:a16="http://schemas.microsoft.com/office/drawing/2014/main" id="{ED6F6EDD-0748-DB6C-C4CA-82492FF6784B}"/>
              </a:ext>
            </a:extLst>
          </p:cNvPr>
          <p:cNvSpPr>
            <a:spLocks noGrp="1"/>
          </p:cNvSpPr>
          <p:nvPr>
            <p:ph type="body" sz="quarter" idx="21" hasCustomPrompt="1"/>
          </p:nvPr>
        </p:nvSpPr>
        <p:spPr>
          <a:xfrm>
            <a:off x="1776414" y="2387022"/>
            <a:ext cx="1782000" cy="382412"/>
          </a:xfrm>
        </p:spPr>
        <p:txBody>
          <a:bodyPr anchor="b">
            <a:noAutofit/>
          </a:bodyPr>
          <a:lstStyle>
            <a:lvl1pPr>
              <a:defRPr sz="1200" b="1" i="0">
                <a:solidFill>
                  <a:schemeClr val="tx2"/>
                </a:solidFill>
                <a:latin typeface="Poppins" pitchFamily="2" charset="77"/>
                <a:cs typeface="Poppins" pitchFamily="2" charset="77"/>
              </a:defRPr>
            </a:lvl1pPr>
          </a:lstStyle>
          <a:p>
            <a:pPr lvl="0"/>
            <a:r>
              <a:rPr lang="de-DE" dirty="0"/>
              <a:t>Vorname Nachname</a:t>
            </a:r>
            <a:br>
              <a:rPr lang="de-DE" dirty="0"/>
            </a:br>
            <a:r>
              <a:rPr lang="de-DE" dirty="0"/>
              <a:t>Doppelname</a:t>
            </a:r>
          </a:p>
        </p:txBody>
      </p:sp>
      <p:sp>
        <p:nvSpPr>
          <p:cNvPr id="47" name="Textplatzhalter 46">
            <a:extLst>
              <a:ext uri="{FF2B5EF4-FFF2-40B4-BE49-F238E27FC236}">
                <a16:creationId xmlns:a16="http://schemas.microsoft.com/office/drawing/2014/main" id="{81907122-1D8C-C1BE-8399-90012A88D5F2}"/>
              </a:ext>
            </a:extLst>
          </p:cNvPr>
          <p:cNvSpPr>
            <a:spLocks noGrp="1"/>
          </p:cNvSpPr>
          <p:nvPr>
            <p:ph type="body" sz="quarter" idx="22" hasCustomPrompt="1"/>
          </p:nvPr>
        </p:nvSpPr>
        <p:spPr>
          <a:xfrm>
            <a:off x="1776414" y="2880730"/>
            <a:ext cx="1782000" cy="438150"/>
          </a:xfrm>
        </p:spPr>
        <p:txBody>
          <a:bodyPr anchor="b"/>
          <a:lstStyle>
            <a:lvl1pPr>
              <a:lnSpc>
                <a:spcPct val="110000"/>
              </a:lnSpc>
              <a:defRPr sz="900">
                <a:solidFill>
                  <a:schemeClr val="bg1"/>
                </a:solidFill>
              </a:defRPr>
            </a:lvl1pPr>
          </a:lstStyle>
          <a:p>
            <a:pPr lvl="0"/>
            <a:r>
              <a:rPr lang="de-DE" dirty="0"/>
              <a:t>Jobbezeichnung</a:t>
            </a:r>
            <a:br>
              <a:rPr lang="de-DE" dirty="0"/>
            </a:br>
            <a:r>
              <a:rPr lang="de-DE" dirty="0"/>
              <a:t>Bereich</a:t>
            </a:r>
            <a:br>
              <a:rPr lang="de-DE" dirty="0"/>
            </a:br>
            <a:r>
              <a:rPr lang="de-DE" dirty="0"/>
              <a:t>Haufe Group</a:t>
            </a:r>
          </a:p>
        </p:txBody>
      </p:sp>
      <p:sp>
        <p:nvSpPr>
          <p:cNvPr id="51" name="Textplatzhalter 43">
            <a:extLst>
              <a:ext uri="{FF2B5EF4-FFF2-40B4-BE49-F238E27FC236}">
                <a16:creationId xmlns:a16="http://schemas.microsoft.com/office/drawing/2014/main" id="{5D954AA1-A568-E560-E103-6FB5F40F91ED}"/>
              </a:ext>
            </a:extLst>
          </p:cNvPr>
          <p:cNvSpPr>
            <a:spLocks noGrp="1"/>
          </p:cNvSpPr>
          <p:nvPr>
            <p:ph type="body" sz="quarter" idx="23" hasCustomPrompt="1"/>
          </p:nvPr>
        </p:nvSpPr>
        <p:spPr>
          <a:xfrm>
            <a:off x="1776415" y="3657022"/>
            <a:ext cx="1782000" cy="382412"/>
          </a:xfrm>
        </p:spPr>
        <p:txBody>
          <a:bodyPr anchor="b">
            <a:noAutofit/>
          </a:bodyPr>
          <a:lstStyle>
            <a:lvl1pPr>
              <a:defRPr sz="1200" b="1" i="0">
                <a:solidFill>
                  <a:schemeClr val="tx2"/>
                </a:solidFill>
                <a:latin typeface="Poppins" pitchFamily="2" charset="77"/>
                <a:cs typeface="Poppins" pitchFamily="2" charset="77"/>
              </a:defRPr>
            </a:lvl1pPr>
          </a:lstStyle>
          <a:p>
            <a:pPr lvl="0"/>
            <a:r>
              <a:rPr lang="de-DE" dirty="0"/>
              <a:t>Vorname Nachname</a:t>
            </a:r>
            <a:br>
              <a:rPr lang="de-DE" dirty="0"/>
            </a:br>
            <a:r>
              <a:rPr lang="de-DE" dirty="0"/>
              <a:t>Doppelname</a:t>
            </a:r>
          </a:p>
        </p:txBody>
      </p:sp>
      <p:sp>
        <p:nvSpPr>
          <p:cNvPr id="52" name="Textplatzhalter 46">
            <a:extLst>
              <a:ext uri="{FF2B5EF4-FFF2-40B4-BE49-F238E27FC236}">
                <a16:creationId xmlns:a16="http://schemas.microsoft.com/office/drawing/2014/main" id="{F6033831-287B-57B4-FAEC-12BA20CA9FEA}"/>
              </a:ext>
            </a:extLst>
          </p:cNvPr>
          <p:cNvSpPr>
            <a:spLocks noGrp="1"/>
          </p:cNvSpPr>
          <p:nvPr>
            <p:ph type="body" sz="quarter" idx="24" hasCustomPrompt="1"/>
          </p:nvPr>
        </p:nvSpPr>
        <p:spPr>
          <a:xfrm>
            <a:off x="1776415" y="4150730"/>
            <a:ext cx="1782000" cy="438150"/>
          </a:xfrm>
        </p:spPr>
        <p:txBody>
          <a:bodyPr anchor="b"/>
          <a:lstStyle>
            <a:lvl1pPr>
              <a:lnSpc>
                <a:spcPct val="110000"/>
              </a:lnSpc>
              <a:defRPr sz="900">
                <a:solidFill>
                  <a:schemeClr val="bg1"/>
                </a:solidFill>
              </a:defRPr>
            </a:lvl1pPr>
          </a:lstStyle>
          <a:p>
            <a:pPr lvl="0"/>
            <a:r>
              <a:rPr lang="de-DE" dirty="0"/>
              <a:t>Jobbezeichnung</a:t>
            </a:r>
            <a:br>
              <a:rPr lang="de-DE" dirty="0"/>
            </a:br>
            <a:r>
              <a:rPr lang="de-DE" dirty="0"/>
              <a:t>Bereich</a:t>
            </a:r>
            <a:br>
              <a:rPr lang="de-DE" dirty="0"/>
            </a:br>
            <a:r>
              <a:rPr lang="de-DE" dirty="0"/>
              <a:t>Haufe Group</a:t>
            </a:r>
          </a:p>
        </p:txBody>
      </p:sp>
      <p:sp>
        <p:nvSpPr>
          <p:cNvPr id="55" name="Textplatzhalter 43">
            <a:extLst>
              <a:ext uri="{FF2B5EF4-FFF2-40B4-BE49-F238E27FC236}">
                <a16:creationId xmlns:a16="http://schemas.microsoft.com/office/drawing/2014/main" id="{B40B7D61-AB48-56AA-93BD-845FDED4FEEA}"/>
              </a:ext>
            </a:extLst>
          </p:cNvPr>
          <p:cNvSpPr>
            <a:spLocks noGrp="1"/>
          </p:cNvSpPr>
          <p:nvPr>
            <p:ph type="body" sz="quarter" idx="25" hasCustomPrompt="1"/>
          </p:nvPr>
        </p:nvSpPr>
        <p:spPr>
          <a:xfrm>
            <a:off x="1776415" y="4927022"/>
            <a:ext cx="1782000" cy="382412"/>
          </a:xfrm>
        </p:spPr>
        <p:txBody>
          <a:bodyPr anchor="b">
            <a:noAutofit/>
          </a:bodyPr>
          <a:lstStyle>
            <a:lvl1pPr>
              <a:defRPr sz="1200" b="1" i="0">
                <a:solidFill>
                  <a:schemeClr val="tx2"/>
                </a:solidFill>
                <a:latin typeface="Poppins" pitchFamily="2" charset="77"/>
                <a:cs typeface="Poppins" pitchFamily="2" charset="77"/>
              </a:defRPr>
            </a:lvl1pPr>
          </a:lstStyle>
          <a:p>
            <a:pPr lvl="0"/>
            <a:r>
              <a:rPr lang="de-DE" dirty="0"/>
              <a:t>Vorname Nachname</a:t>
            </a:r>
            <a:br>
              <a:rPr lang="de-DE" dirty="0"/>
            </a:br>
            <a:r>
              <a:rPr lang="de-DE" dirty="0"/>
              <a:t>Doppelname</a:t>
            </a:r>
          </a:p>
        </p:txBody>
      </p:sp>
      <p:sp>
        <p:nvSpPr>
          <p:cNvPr id="56" name="Textplatzhalter 46">
            <a:extLst>
              <a:ext uri="{FF2B5EF4-FFF2-40B4-BE49-F238E27FC236}">
                <a16:creationId xmlns:a16="http://schemas.microsoft.com/office/drawing/2014/main" id="{A9992D43-44E4-42A6-156B-199C6B9F47EC}"/>
              </a:ext>
            </a:extLst>
          </p:cNvPr>
          <p:cNvSpPr>
            <a:spLocks noGrp="1"/>
          </p:cNvSpPr>
          <p:nvPr>
            <p:ph type="body" sz="quarter" idx="26" hasCustomPrompt="1"/>
          </p:nvPr>
        </p:nvSpPr>
        <p:spPr>
          <a:xfrm>
            <a:off x="1776415" y="5420730"/>
            <a:ext cx="1782000" cy="438150"/>
          </a:xfrm>
        </p:spPr>
        <p:txBody>
          <a:bodyPr anchor="b"/>
          <a:lstStyle>
            <a:lvl1pPr>
              <a:lnSpc>
                <a:spcPct val="110000"/>
              </a:lnSpc>
              <a:defRPr sz="900">
                <a:solidFill>
                  <a:schemeClr val="bg1"/>
                </a:solidFill>
              </a:defRPr>
            </a:lvl1pPr>
          </a:lstStyle>
          <a:p>
            <a:pPr lvl="0"/>
            <a:r>
              <a:rPr lang="de-DE" dirty="0"/>
              <a:t>Jobbezeichnung</a:t>
            </a:r>
            <a:br>
              <a:rPr lang="de-DE" dirty="0"/>
            </a:br>
            <a:r>
              <a:rPr lang="de-DE" dirty="0"/>
              <a:t>Bereich</a:t>
            </a:r>
            <a:br>
              <a:rPr lang="de-DE" dirty="0"/>
            </a:br>
            <a:r>
              <a:rPr lang="de-DE" dirty="0"/>
              <a:t>Haufe Group</a:t>
            </a:r>
          </a:p>
        </p:txBody>
      </p:sp>
      <p:sp>
        <p:nvSpPr>
          <p:cNvPr id="65" name="Textplatzhalter 43">
            <a:extLst>
              <a:ext uri="{FF2B5EF4-FFF2-40B4-BE49-F238E27FC236}">
                <a16:creationId xmlns:a16="http://schemas.microsoft.com/office/drawing/2014/main" id="{32479B92-E3B7-EB4E-41A1-90E764BE2A90}"/>
              </a:ext>
            </a:extLst>
          </p:cNvPr>
          <p:cNvSpPr>
            <a:spLocks noGrp="1"/>
          </p:cNvSpPr>
          <p:nvPr>
            <p:ph type="body" sz="quarter" idx="27" hasCustomPrompt="1"/>
          </p:nvPr>
        </p:nvSpPr>
        <p:spPr>
          <a:xfrm>
            <a:off x="5839793" y="2387022"/>
            <a:ext cx="1782000" cy="382412"/>
          </a:xfrm>
        </p:spPr>
        <p:txBody>
          <a:bodyPr anchor="b">
            <a:noAutofit/>
          </a:bodyPr>
          <a:lstStyle>
            <a:lvl1pPr>
              <a:defRPr sz="1200" b="1" i="0">
                <a:solidFill>
                  <a:schemeClr val="tx2"/>
                </a:solidFill>
                <a:latin typeface="Poppins" pitchFamily="2" charset="77"/>
                <a:cs typeface="Poppins" pitchFamily="2" charset="77"/>
              </a:defRPr>
            </a:lvl1pPr>
          </a:lstStyle>
          <a:p>
            <a:pPr lvl="0"/>
            <a:r>
              <a:rPr lang="de-DE" dirty="0"/>
              <a:t>Vorname Nachname</a:t>
            </a:r>
            <a:br>
              <a:rPr lang="de-DE" dirty="0"/>
            </a:br>
            <a:r>
              <a:rPr lang="de-DE" dirty="0"/>
              <a:t>Doppelname</a:t>
            </a:r>
          </a:p>
        </p:txBody>
      </p:sp>
      <p:sp>
        <p:nvSpPr>
          <p:cNvPr id="66" name="Textplatzhalter 46">
            <a:extLst>
              <a:ext uri="{FF2B5EF4-FFF2-40B4-BE49-F238E27FC236}">
                <a16:creationId xmlns:a16="http://schemas.microsoft.com/office/drawing/2014/main" id="{F6E2D803-2671-4A72-AD0C-5BBBF1FFFADA}"/>
              </a:ext>
            </a:extLst>
          </p:cNvPr>
          <p:cNvSpPr>
            <a:spLocks noGrp="1"/>
          </p:cNvSpPr>
          <p:nvPr>
            <p:ph type="body" sz="quarter" idx="28" hasCustomPrompt="1"/>
          </p:nvPr>
        </p:nvSpPr>
        <p:spPr>
          <a:xfrm>
            <a:off x="5839793" y="2880730"/>
            <a:ext cx="1782000" cy="438150"/>
          </a:xfrm>
        </p:spPr>
        <p:txBody>
          <a:bodyPr anchor="b"/>
          <a:lstStyle>
            <a:lvl1pPr>
              <a:lnSpc>
                <a:spcPct val="110000"/>
              </a:lnSpc>
              <a:defRPr sz="900">
                <a:solidFill>
                  <a:schemeClr val="bg1"/>
                </a:solidFill>
              </a:defRPr>
            </a:lvl1pPr>
          </a:lstStyle>
          <a:p>
            <a:pPr lvl="0"/>
            <a:r>
              <a:rPr lang="de-DE" dirty="0"/>
              <a:t>Jobbezeichnung</a:t>
            </a:r>
            <a:br>
              <a:rPr lang="de-DE" dirty="0"/>
            </a:br>
            <a:r>
              <a:rPr lang="de-DE" dirty="0"/>
              <a:t>Bereich</a:t>
            </a:r>
            <a:br>
              <a:rPr lang="de-DE" dirty="0"/>
            </a:br>
            <a:r>
              <a:rPr lang="de-DE" dirty="0"/>
              <a:t>Haufe Group</a:t>
            </a:r>
          </a:p>
        </p:txBody>
      </p:sp>
      <p:sp>
        <p:nvSpPr>
          <p:cNvPr id="69" name="Textplatzhalter 43">
            <a:extLst>
              <a:ext uri="{FF2B5EF4-FFF2-40B4-BE49-F238E27FC236}">
                <a16:creationId xmlns:a16="http://schemas.microsoft.com/office/drawing/2014/main" id="{804EB367-818C-0C5A-36CE-996EBF64BA78}"/>
              </a:ext>
            </a:extLst>
          </p:cNvPr>
          <p:cNvSpPr>
            <a:spLocks noGrp="1"/>
          </p:cNvSpPr>
          <p:nvPr>
            <p:ph type="body" sz="quarter" idx="29" hasCustomPrompt="1"/>
          </p:nvPr>
        </p:nvSpPr>
        <p:spPr>
          <a:xfrm>
            <a:off x="5839793" y="3657022"/>
            <a:ext cx="1782000" cy="382412"/>
          </a:xfrm>
        </p:spPr>
        <p:txBody>
          <a:bodyPr anchor="b">
            <a:noAutofit/>
          </a:bodyPr>
          <a:lstStyle>
            <a:lvl1pPr>
              <a:defRPr sz="1200" b="1" i="0">
                <a:solidFill>
                  <a:schemeClr val="tx2"/>
                </a:solidFill>
                <a:latin typeface="Poppins" pitchFamily="2" charset="77"/>
                <a:cs typeface="Poppins" pitchFamily="2" charset="77"/>
              </a:defRPr>
            </a:lvl1pPr>
          </a:lstStyle>
          <a:p>
            <a:pPr lvl="0"/>
            <a:r>
              <a:rPr lang="de-DE" dirty="0"/>
              <a:t>Vorname Nachname</a:t>
            </a:r>
            <a:br>
              <a:rPr lang="de-DE" dirty="0"/>
            </a:br>
            <a:r>
              <a:rPr lang="de-DE" dirty="0"/>
              <a:t>Doppelname</a:t>
            </a:r>
          </a:p>
        </p:txBody>
      </p:sp>
      <p:sp>
        <p:nvSpPr>
          <p:cNvPr id="70" name="Textplatzhalter 46">
            <a:extLst>
              <a:ext uri="{FF2B5EF4-FFF2-40B4-BE49-F238E27FC236}">
                <a16:creationId xmlns:a16="http://schemas.microsoft.com/office/drawing/2014/main" id="{D821990E-CA8B-A256-9299-1E46A082966A}"/>
              </a:ext>
            </a:extLst>
          </p:cNvPr>
          <p:cNvSpPr>
            <a:spLocks noGrp="1"/>
          </p:cNvSpPr>
          <p:nvPr>
            <p:ph type="body" sz="quarter" idx="30" hasCustomPrompt="1"/>
          </p:nvPr>
        </p:nvSpPr>
        <p:spPr>
          <a:xfrm>
            <a:off x="5839793" y="4150730"/>
            <a:ext cx="1782000" cy="438150"/>
          </a:xfrm>
        </p:spPr>
        <p:txBody>
          <a:bodyPr anchor="b"/>
          <a:lstStyle>
            <a:lvl1pPr>
              <a:lnSpc>
                <a:spcPct val="110000"/>
              </a:lnSpc>
              <a:defRPr sz="900">
                <a:solidFill>
                  <a:schemeClr val="bg1"/>
                </a:solidFill>
              </a:defRPr>
            </a:lvl1pPr>
          </a:lstStyle>
          <a:p>
            <a:pPr lvl="0"/>
            <a:r>
              <a:rPr lang="de-DE" dirty="0"/>
              <a:t>Jobbezeichnung</a:t>
            </a:r>
            <a:br>
              <a:rPr lang="de-DE" dirty="0"/>
            </a:br>
            <a:r>
              <a:rPr lang="de-DE" dirty="0"/>
              <a:t>Bereich</a:t>
            </a:r>
            <a:br>
              <a:rPr lang="de-DE" dirty="0"/>
            </a:br>
            <a:r>
              <a:rPr lang="de-DE" dirty="0"/>
              <a:t>Haufe Group</a:t>
            </a:r>
          </a:p>
        </p:txBody>
      </p:sp>
      <p:sp>
        <p:nvSpPr>
          <p:cNvPr id="73" name="Textplatzhalter 43">
            <a:extLst>
              <a:ext uri="{FF2B5EF4-FFF2-40B4-BE49-F238E27FC236}">
                <a16:creationId xmlns:a16="http://schemas.microsoft.com/office/drawing/2014/main" id="{BB2221B8-3BE0-D2BE-A993-A34BDE35CC31}"/>
              </a:ext>
            </a:extLst>
          </p:cNvPr>
          <p:cNvSpPr>
            <a:spLocks noGrp="1"/>
          </p:cNvSpPr>
          <p:nvPr>
            <p:ph type="body" sz="quarter" idx="31" hasCustomPrompt="1"/>
          </p:nvPr>
        </p:nvSpPr>
        <p:spPr>
          <a:xfrm>
            <a:off x="5839793" y="4927022"/>
            <a:ext cx="1782000" cy="382412"/>
          </a:xfrm>
        </p:spPr>
        <p:txBody>
          <a:bodyPr anchor="b">
            <a:noAutofit/>
          </a:bodyPr>
          <a:lstStyle>
            <a:lvl1pPr>
              <a:defRPr sz="1200" b="1" i="0">
                <a:solidFill>
                  <a:schemeClr val="tx2"/>
                </a:solidFill>
                <a:latin typeface="Poppins" pitchFamily="2" charset="77"/>
                <a:cs typeface="Poppins" pitchFamily="2" charset="77"/>
              </a:defRPr>
            </a:lvl1pPr>
          </a:lstStyle>
          <a:p>
            <a:pPr lvl="0"/>
            <a:r>
              <a:rPr lang="de-DE" dirty="0"/>
              <a:t>Vorname Nachname</a:t>
            </a:r>
            <a:br>
              <a:rPr lang="de-DE" dirty="0"/>
            </a:br>
            <a:r>
              <a:rPr lang="de-DE" dirty="0"/>
              <a:t>Doppelname</a:t>
            </a:r>
          </a:p>
        </p:txBody>
      </p:sp>
      <p:sp>
        <p:nvSpPr>
          <p:cNvPr id="74" name="Textplatzhalter 46">
            <a:extLst>
              <a:ext uri="{FF2B5EF4-FFF2-40B4-BE49-F238E27FC236}">
                <a16:creationId xmlns:a16="http://schemas.microsoft.com/office/drawing/2014/main" id="{906C000D-D5E3-D1FC-CE07-7ECBE59729CA}"/>
              </a:ext>
            </a:extLst>
          </p:cNvPr>
          <p:cNvSpPr>
            <a:spLocks noGrp="1"/>
          </p:cNvSpPr>
          <p:nvPr>
            <p:ph type="body" sz="quarter" idx="32" hasCustomPrompt="1"/>
          </p:nvPr>
        </p:nvSpPr>
        <p:spPr>
          <a:xfrm>
            <a:off x="5839793" y="5420730"/>
            <a:ext cx="1782000" cy="438150"/>
          </a:xfrm>
        </p:spPr>
        <p:txBody>
          <a:bodyPr anchor="b"/>
          <a:lstStyle>
            <a:lvl1pPr>
              <a:lnSpc>
                <a:spcPct val="110000"/>
              </a:lnSpc>
              <a:defRPr sz="900">
                <a:solidFill>
                  <a:schemeClr val="bg1"/>
                </a:solidFill>
              </a:defRPr>
            </a:lvl1pPr>
          </a:lstStyle>
          <a:p>
            <a:pPr lvl="0"/>
            <a:r>
              <a:rPr lang="de-DE" dirty="0"/>
              <a:t>Jobbezeichnung</a:t>
            </a:r>
            <a:br>
              <a:rPr lang="de-DE" dirty="0"/>
            </a:br>
            <a:r>
              <a:rPr lang="de-DE" dirty="0"/>
              <a:t>Bereich</a:t>
            </a:r>
            <a:br>
              <a:rPr lang="de-DE" dirty="0"/>
            </a:br>
            <a:r>
              <a:rPr lang="de-DE" dirty="0"/>
              <a:t>Haufe Group</a:t>
            </a:r>
          </a:p>
        </p:txBody>
      </p:sp>
      <p:sp>
        <p:nvSpPr>
          <p:cNvPr id="77" name="Textplatzhalter 43">
            <a:extLst>
              <a:ext uri="{FF2B5EF4-FFF2-40B4-BE49-F238E27FC236}">
                <a16:creationId xmlns:a16="http://schemas.microsoft.com/office/drawing/2014/main" id="{B9E49987-FE80-9EAC-CCC2-469E2E6683F5}"/>
              </a:ext>
            </a:extLst>
          </p:cNvPr>
          <p:cNvSpPr>
            <a:spLocks noGrp="1"/>
          </p:cNvSpPr>
          <p:nvPr>
            <p:ph type="body" sz="quarter" idx="33" hasCustomPrompt="1"/>
          </p:nvPr>
        </p:nvSpPr>
        <p:spPr>
          <a:xfrm>
            <a:off x="9903172" y="2387022"/>
            <a:ext cx="1780828" cy="382412"/>
          </a:xfrm>
        </p:spPr>
        <p:txBody>
          <a:bodyPr anchor="b">
            <a:noAutofit/>
          </a:bodyPr>
          <a:lstStyle>
            <a:lvl1pPr>
              <a:defRPr sz="1200" b="1" i="0">
                <a:solidFill>
                  <a:schemeClr val="tx2"/>
                </a:solidFill>
                <a:latin typeface="Poppins" pitchFamily="2" charset="77"/>
                <a:cs typeface="Poppins" pitchFamily="2" charset="77"/>
              </a:defRPr>
            </a:lvl1pPr>
          </a:lstStyle>
          <a:p>
            <a:pPr lvl="0"/>
            <a:r>
              <a:rPr lang="de-DE" dirty="0"/>
              <a:t>Vorname Nachname</a:t>
            </a:r>
            <a:br>
              <a:rPr lang="de-DE" dirty="0"/>
            </a:br>
            <a:r>
              <a:rPr lang="de-DE" dirty="0"/>
              <a:t>Doppelname</a:t>
            </a:r>
          </a:p>
        </p:txBody>
      </p:sp>
      <p:sp>
        <p:nvSpPr>
          <p:cNvPr id="78" name="Textplatzhalter 46">
            <a:extLst>
              <a:ext uri="{FF2B5EF4-FFF2-40B4-BE49-F238E27FC236}">
                <a16:creationId xmlns:a16="http://schemas.microsoft.com/office/drawing/2014/main" id="{AC5E6658-04AA-4F72-A9CF-6F968E858F71}"/>
              </a:ext>
            </a:extLst>
          </p:cNvPr>
          <p:cNvSpPr>
            <a:spLocks noGrp="1"/>
          </p:cNvSpPr>
          <p:nvPr>
            <p:ph type="body" sz="quarter" idx="34" hasCustomPrompt="1"/>
          </p:nvPr>
        </p:nvSpPr>
        <p:spPr>
          <a:xfrm>
            <a:off x="9903172" y="2880730"/>
            <a:ext cx="1780828" cy="438150"/>
          </a:xfrm>
        </p:spPr>
        <p:txBody>
          <a:bodyPr anchor="b"/>
          <a:lstStyle>
            <a:lvl1pPr>
              <a:lnSpc>
                <a:spcPct val="110000"/>
              </a:lnSpc>
              <a:defRPr sz="900">
                <a:solidFill>
                  <a:schemeClr val="bg1"/>
                </a:solidFill>
              </a:defRPr>
            </a:lvl1pPr>
          </a:lstStyle>
          <a:p>
            <a:pPr lvl="0"/>
            <a:r>
              <a:rPr lang="de-DE" dirty="0"/>
              <a:t>Jobbezeichnung</a:t>
            </a:r>
            <a:br>
              <a:rPr lang="de-DE" dirty="0"/>
            </a:br>
            <a:r>
              <a:rPr lang="de-DE" dirty="0"/>
              <a:t>Bereich</a:t>
            </a:r>
            <a:br>
              <a:rPr lang="de-DE" dirty="0"/>
            </a:br>
            <a:r>
              <a:rPr lang="de-DE" dirty="0"/>
              <a:t>Haufe Group</a:t>
            </a:r>
          </a:p>
        </p:txBody>
      </p:sp>
      <p:sp>
        <p:nvSpPr>
          <p:cNvPr id="81" name="Textplatzhalter 43">
            <a:extLst>
              <a:ext uri="{FF2B5EF4-FFF2-40B4-BE49-F238E27FC236}">
                <a16:creationId xmlns:a16="http://schemas.microsoft.com/office/drawing/2014/main" id="{37B1A8B4-0C32-E4D6-5B30-61776FA02B91}"/>
              </a:ext>
            </a:extLst>
          </p:cNvPr>
          <p:cNvSpPr>
            <a:spLocks noGrp="1"/>
          </p:cNvSpPr>
          <p:nvPr>
            <p:ph type="body" sz="quarter" idx="35" hasCustomPrompt="1"/>
          </p:nvPr>
        </p:nvSpPr>
        <p:spPr>
          <a:xfrm>
            <a:off x="9903172" y="3657022"/>
            <a:ext cx="1780828" cy="382412"/>
          </a:xfrm>
        </p:spPr>
        <p:txBody>
          <a:bodyPr anchor="b">
            <a:noAutofit/>
          </a:bodyPr>
          <a:lstStyle>
            <a:lvl1pPr>
              <a:defRPr sz="1200" b="1" i="0">
                <a:solidFill>
                  <a:schemeClr val="tx2"/>
                </a:solidFill>
                <a:latin typeface="Poppins" pitchFamily="2" charset="77"/>
                <a:cs typeface="Poppins" pitchFamily="2" charset="77"/>
              </a:defRPr>
            </a:lvl1pPr>
          </a:lstStyle>
          <a:p>
            <a:pPr lvl="0"/>
            <a:r>
              <a:rPr lang="de-DE" dirty="0"/>
              <a:t>Vorname Nachname</a:t>
            </a:r>
            <a:br>
              <a:rPr lang="de-DE" dirty="0"/>
            </a:br>
            <a:r>
              <a:rPr lang="de-DE" dirty="0"/>
              <a:t>Doppelname</a:t>
            </a:r>
          </a:p>
        </p:txBody>
      </p:sp>
      <p:sp>
        <p:nvSpPr>
          <p:cNvPr id="82" name="Textplatzhalter 46">
            <a:extLst>
              <a:ext uri="{FF2B5EF4-FFF2-40B4-BE49-F238E27FC236}">
                <a16:creationId xmlns:a16="http://schemas.microsoft.com/office/drawing/2014/main" id="{0A13FED8-032A-F9E7-DA7B-D6D37F9C8802}"/>
              </a:ext>
            </a:extLst>
          </p:cNvPr>
          <p:cNvSpPr>
            <a:spLocks noGrp="1"/>
          </p:cNvSpPr>
          <p:nvPr>
            <p:ph type="body" sz="quarter" idx="36" hasCustomPrompt="1"/>
          </p:nvPr>
        </p:nvSpPr>
        <p:spPr>
          <a:xfrm>
            <a:off x="9903172" y="4150730"/>
            <a:ext cx="1780828" cy="438150"/>
          </a:xfrm>
        </p:spPr>
        <p:txBody>
          <a:bodyPr anchor="b"/>
          <a:lstStyle>
            <a:lvl1pPr>
              <a:lnSpc>
                <a:spcPct val="110000"/>
              </a:lnSpc>
              <a:defRPr sz="900">
                <a:solidFill>
                  <a:schemeClr val="bg1"/>
                </a:solidFill>
              </a:defRPr>
            </a:lvl1pPr>
          </a:lstStyle>
          <a:p>
            <a:pPr lvl="0"/>
            <a:r>
              <a:rPr lang="de-DE" dirty="0"/>
              <a:t>Jobbezeichnung</a:t>
            </a:r>
            <a:br>
              <a:rPr lang="de-DE" dirty="0"/>
            </a:br>
            <a:r>
              <a:rPr lang="de-DE" dirty="0"/>
              <a:t>Bereich</a:t>
            </a:r>
            <a:br>
              <a:rPr lang="de-DE" dirty="0"/>
            </a:br>
            <a:r>
              <a:rPr lang="de-DE" dirty="0"/>
              <a:t>Haufe Group</a:t>
            </a:r>
          </a:p>
        </p:txBody>
      </p:sp>
      <p:sp>
        <p:nvSpPr>
          <p:cNvPr id="85" name="Textplatzhalter 43">
            <a:extLst>
              <a:ext uri="{FF2B5EF4-FFF2-40B4-BE49-F238E27FC236}">
                <a16:creationId xmlns:a16="http://schemas.microsoft.com/office/drawing/2014/main" id="{99960071-C2E2-D9F0-AA33-E23DA8738956}"/>
              </a:ext>
            </a:extLst>
          </p:cNvPr>
          <p:cNvSpPr>
            <a:spLocks noGrp="1"/>
          </p:cNvSpPr>
          <p:nvPr>
            <p:ph type="body" sz="quarter" idx="37" hasCustomPrompt="1"/>
          </p:nvPr>
        </p:nvSpPr>
        <p:spPr>
          <a:xfrm>
            <a:off x="9903172" y="4927022"/>
            <a:ext cx="1780828" cy="382412"/>
          </a:xfrm>
        </p:spPr>
        <p:txBody>
          <a:bodyPr anchor="b">
            <a:noAutofit/>
          </a:bodyPr>
          <a:lstStyle>
            <a:lvl1pPr>
              <a:defRPr sz="1200" b="1" i="0">
                <a:solidFill>
                  <a:schemeClr val="tx2"/>
                </a:solidFill>
                <a:latin typeface="Poppins" pitchFamily="2" charset="77"/>
                <a:cs typeface="Poppins" pitchFamily="2" charset="77"/>
              </a:defRPr>
            </a:lvl1pPr>
          </a:lstStyle>
          <a:p>
            <a:pPr lvl="0"/>
            <a:r>
              <a:rPr lang="de-DE" dirty="0"/>
              <a:t>Vorname Nachname</a:t>
            </a:r>
            <a:br>
              <a:rPr lang="de-DE" dirty="0"/>
            </a:br>
            <a:r>
              <a:rPr lang="de-DE" dirty="0"/>
              <a:t>Doppelname</a:t>
            </a:r>
          </a:p>
        </p:txBody>
      </p:sp>
      <p:sp>
        <p:nvSpPr>
          <p:cNvPr id="86" name="Textplatzhalter 46">
            <a:extLst>
              <a:ext uri="{FF2B5EF4-FFF2-40B4-BE49-F238E27FC236}">
                <a16:creationId xmlns:a16="http://schemas.microsoft.com/office/drawing/2014/main" id="{49AB4D61-6FB2-C71E-A921-0244E8ECEBA2}"/>
              </a:ext>
            </a:extLst>
          </p:cNvPr>
          <p:cNvSpPr>
            <a:spLocks noGrp="1"/>
          </p:cNvSpPr>
          <p:nvPr>
            <p:ph type="body" sz="quarter" idx="38" hasCustomPrompt="1"/>
          </p:nvPr>
        </p:nvSpPr>
        <p:spPr>
          <a:xfrm>
            <a:off x="9903172" y="5420730"/>
            <a:ext cx="1780828" cy="438150"/>
          </a:xfrm>
        </p:spPr>
        <p:txBody>
          <a:bodyPr anchor="b"/>
          <a:lstStyle>
            <a:lvl1pPr>
              <a:lnSpc>
                <a:spcPct val="110000"/>
              </a:lnSpc>
              <a:defRPr sz="900">
                <a:solidFill>
                  <a:schemeClr val="bg1"/>
                </a:solidFill>
              </a:defRPr>
            </a:lvl1pPr>
          </a:lstStyle>
          <a:p>
            <a:pPr lvl="0"/>
            <a:r>
              <a:rPr lang="de-DE" dirty="0"/>
              <a:t>Jobbezeichnung</a:t>
            </a:r>
            <a:br>
              <a:rPr lang="de-DE" dirty="0"/>
            </a:br>
            <a:r>
              <a:rPr lang="de-DE" dirty="0"/>
              <a:t>Bereich</a:t>
            </a:r>
            <a:br>
              <a:rPr lang="de-DE" dirty="0"/>
            </a:br>
            <a:r>
              <a:rPr lang="de-DE" dirty="0"/>
              <a:t>Haufe Group</a:t>
            </a:r>
          </a:p>
        </p:txBody>
      </p:sp>
      <p:sp>
        <p:nvSpPr>
          <p:cNvPr id="5" name="Titel 4">
            <a:extLst>
              <a:ext uri="{FF2B5EF4-FFF2-40B4-BE49-F238E27FC236}">
                <a16:creationId xmlns:a16="http://schemas.microsoft.com/office/drawing/2014/main" id="{03F65035-F1A1-B040-0719-974A29BFFCD7}"/>
              </a:ext>
            </a:extLst>
          </p:cNvPr>
          <p:cNvSpPr>
            <a:spLocks noGrp="1"/>
          </p:cNvSpPr>
          <p:nvPr>
            <p:ph type="title"/>
          </p:nvPr>
        </p:nvSpPr>
        <p:spPr>
          <a:xfrm>
            <a:off x="475437" y="481683"/>
            <a:ext cx="7398563" cy="893834"/>
          </a:xfrm>
        </p:spPr>
        <p:txBody>
          <a:bodyPr/>
          <a:lstStyle>
            <a:lvl1pPr>
              <a:defRPr>
                <a:solidFill>
                  <a:schemeClr val="tx2"/>
                </a:solidFill>
              </a:defRPr>
            </a:lvl1pPr>
          </a:lstStyle>
          <a:p>
            <a:r>
              <a:rPr lang="en-GB"/>
              <a:t>Click to edit Master title style</a:t>
            </a:r>
            <a:endParaRPr lang="de-DE" dirty="0"/>
          </a:p>
        </p:txBody>
      </p:sp>
    </p:spTree>
    <p:extLst>
      <p:ext uri="{BB962C8B-B14F-4D97-AF65-F5344CB8AC3E}">
        <p14:creationId xmlns:p14="http://schemas.microsoft.com/office/powerpoint/2010/main" val="285763202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Teamchart 8 Bilder Deep Blue">
    <p:bg>
      <p:bgPr>
        <a:solidFill>
          <a:schemeClr val="accent3"/>
        </a:solidFill>
        <a:effectLst/>
      </p:bgPr>
    </p:bg>
    <p:spTree>
      <p:nvGrpSpPr>
        <p:cNvPr id="1" name=""/>
        <p:cNvGrpSpPr/>
        <p:nvPr/>
      </p:nvGrpSpPr>
      <p:grpSpPr>
        <a:xfrm>
          <a:off x="0" y="0"/>
          <a:ext cx="0" cy="0"/>
          <a:chOff x="0" y="0"/>
          <a:chExt cx="0" cy="0"/>
        </a:xfrm>
      </p:grpSpPr>
      <p:sp>
        <p:nvSpPr>
          <p:cNvPr id="6" name="Bildplatzhalter 5">
            <a:extLst>
              <a:ext uri="{FF2B5EF4-FFF2-40B4-BE49-F238E27FC236}">
                <a16:creationId xmlns:a16="http://schemas.microsoft.com/office/drawing/2014/main" id="{F8975350-43DB-887E-6F6D-4AE985B68A19}"/>
              </a:ext>
            </a:extLst>
          </p:cNvPr>
          <p:cNvSpPr>
            <a:spLocks noGrp="1" noRot="1" noChangeAspect="1" noMove="1" noResize="1" noEditPoints="1" noAdjustHandles="1" noChangeArrowheads="1" noChangeShapeType="1"/>
          </p:cNvSpPr>
          <p:nvPr>
            <p:ph type="pic" sz="quarter" idx="12" hasCustomPrompt="1"/>
          </p:nvPr>
        </p:nvSpPr>
        <p:spPr>
          <a:xfrm>
            <a:off x="510211" y="2286000"/>
            <a:ext cx="1011600" cy="1011600"/>
          </a:xfrm>
          <a:solidFill>
            <a:srgbClr val="EAEBE9"/>
          </a:solidFill>
        </p:spPr>
        <p:txBody>
          <a:bodyPr/>
          <a:lstStyle>
            <a:lvl1pPr>
              <a:defRPr sz="900"/>
            </a:lvl1pPr>
          </a:lstStyle>
          <a:p>
            <a:r>
              <a:rPr lang="de-DE" dirty="0"/>
              <a:t> </a:t>
            </a:r>
          </a:p>
        </p:txBody>
      </p:sp>
      <p:sp>
        <p:nvSpPr>
          <p:cNvPr id="34" name="Bildplatzhalter 5">
            <a:extLst>
              <a:ext uri="{FF2B5EF4-FFF2-40B4-BE49-F238E27FC236}">
                <a16:creationId xmlns:a16="http://schemas.microsoft.com/office/drawing/2014/main" id="{A0DF341D-64D0-8D03-347A-A7AED00B7E2F}"/>
              </a:ext>
            </a:extLst>
          </p:cNvPr>
          <p:cNvSpPr>
            <a:spLocks noGrp="1" noRot="1" noChangeAspect="1" noMove="1" noResize="1" noEditPoints="1" noAdjustHandles="1" noChangeArrowheads="1" noChangeShapeType="1"/>
          </p:cNvSpPr>
          <p:nvPr>
            <p:ph type="pic" sz="quarter" idx="13" hasCustomPrompt="1"/>
          </p:nvPr>
        </p:nvSpPr>
        <p:spPr>
          <a:xfrm>
            <a:off x="510211" y="3556000"/>
            <a:ext cx="1011600" cy="1011600"/>
          </a:xfrm>
          <a:solidFill>
            <a:srgbClr val="EAEBE9"/>
          </a:solidFill>
        </p:spPr>
        <p:txBody>
          <a:bodyPr/>
          <a:lstStyle>
            <a:lvl1pPr>
              <a:defRPr sz="900"/>
            </a:lvl1pPr>
          </a:lstStyle>
          <a:p>
            <a:r>
              <a:rPr lang="de-DE" dirty="0"/>
              <a:t> </a:t>
            </a:r>
          </a:p>
        </p:txBody>
      </p:sp>
      <p:sp>
        <p:nvSpPr>
          <p:cNvPr id="35" name="Bildplatzhalter 5">
            <a:extLst>
              <a:ext uri="{FF2B5EF4-FFF2-40B4-BE49-F238E27FC236}">
                <a16:creationId xmlns:a16="http://schemas.microsoft.com/office/drawing/2014/main" id="{E444109C-5CFD-1D46-A522-8D947C49161A}"/>
              </a:ext>
            </a:extLst>
          </p:cNvPr>
          <p:cNvSpPr>
            <a:spLocks noGrp="1" noRot="1" noChangeAspect="1" noMove="1" noResize="1" noEditPoints="1" noAdjustHandles="1" noChangeArrowheads="1" noChangeShapeType="1"/>
          </p:cNvSpPr>
          <p:nvPr>
            <p:ph type="pic" sz="quarter" idx="14" hasCustomPrompt="1"/>
          </p:nvPr>
        </p:nvSpPr>
        <p:spPr>
          <a:xfrm>
            <a:off x="510211" y="4826000"/>
            <a:ext cx="1011600" cy="1011600"/>
          </a:xfrm>
          <a:solidFill>
            <a:srgbClr val="EAEBE9"/>
          </a:solidFill>
        </p:spPr>
        <p:txBody>
          <a:bodyPr/>
          <a:lstStyle>
            <a:lvl1pPr>
              <a:defRPr sz="900"/>
            </a:lvl1pPr>
          </a:lstStyle>
          <a:p>
            <a:r>
              <a:rPr lang="de-DE" dirty="0"/>
              <a:t> </a:t>
            </a:r>
          </a:p>
        </p:txBody>
      </p:sp>
      <p:sp>
        <p:nvSpPr>
          <p:cNvPr id="36" name="Bildplatzhalter 5">
            <a:extLst>
              <a:ext uri="{FF2B5EF4-FFF2-40B4-BE49-F238E27FC236}">
                <a16:creationId xmlns:a16="http://schemas.microsoft.com/office/drawing/2014/main" id="{B0C704A6-44A7-8962-348C-74B1165F9073}"/>
              </a:ext>
            </a:extLst>
          </p:cNvPr>
          <p:cNvSpPr>
            <a:spLocks noGrp="1" noRot="1" noChangeAspect="1" noMove="1" noResize="1" noEditPoints="1" noAdjustHandles="1" noChangeArrowheads="1" noChangeShapeType="1"/>
          </p:cNvSpPr>
          <p:nvPr>
            <p:ph type="pic" sz="quarter" idx="15" hasCustomPrompt="1"/>
          </p:nvPr>
        </p:nvSpPr>
        <p:spPr>
          <a:xfrm>
            <a:off x="4573589" y="2286000"/>
            <a:ext cx="1011600" cy="1011600"/>
          </a:xfrm>
          <a:solidFill>
            <a:srgbClr val="EAEBE9"/>
          </a:solidFill>
        </p:spPr>
        <p:txBody>
          <a:bodyPr/>
          <a:lstStyle>
            <a:lvl1pPr>
              <a:defRPr sz="900"/>
            </a:lvl1pPr>
          </a:lstStyle>
          <a:p>
            <a:r>
              <a:rPr lang="de-DE" dirty="0"/>
              <a:t> </a:t>
            </a:r>
          </a:p>
        </p:txBody>
      </p:sp>
      <p:sp>
        <p:nvSpPr>
          <p:cNvPr id="37" name="Bildplatzhalter 5">
            <a:extLst>
              <a:ext uri="{FF2B5EF4-FFF2-40B4-BE49-F238E27FC236}">
                <a16:creationId xmlns:a16="http://schemas.microsoft.com/office/drawing/2014/main" id="{C25EC984-A5CD-5CB3-E5EA-3DFA4DC9BFF3}"/>
              </a:ext>
            </a:extLst>
          </p:cNvPr>
          <p:cNvSpPr>
            <a:spLocks noGrp="1" noRot="1" noChangeAspect="1" noMove="1" noResize="1" noEditPoints="1" noAdjustHandles="1" noChangeArrowheads="1" noChangeShapeType="1"/>
          </p:cNvSpPr>
          <p:nvPr>
            <p:ph type="pic" sz="quarter" idx="16" hasCustomPrompt="1"/>
          </p:nvPr>
        </p:nvSpPr>
        <p:spPr>
          <a:xfrm>
            <a:off x="4573589" y="3556000"/>
            <a:ext cx="1011600" cy="1011600"/>
          </a:xfrm>
          <a:solidFill>
            <a:srgbClr val="EAEBE9"/>
          </a:solidFill>
        </p:spPr>
        <p:txBody>
          <a:bodyPr/>
          <a:lstStyle>
            <a:lvl1pPr>
              <a:defRPr sz="900"/>
            </a:lvl1pPr>
          </a:lstStyle>
          <a:p>
            <a:r>
              <a:rPr lang="de-DE" dirty="0"/>
              <a:t> </a:t>
            </a:r>
          </a:p>
        </p:txBody>
      </p:sp>
      <p:sp>
        <p:nvSpPr>
          <p:cNvPr id="38" name="Bildplatzhalter 5">
            <a:extLst>
              <a:ext uri="{FF2B5EF4-FFF2-40B4-BE49-F238E27FC236}">
                <a16:creationId xmlns:a16="http://schemas.microsoft.com/office/drawing/2014/main" id="{ADC6D4F2-1CED-963E-1B54-8DADBC61FABD}"/>
              </a:ext>
            </a:extLst>
          </p:cNvPr>
          <p:cNvSpPr>
            <a:spLocks noGrp="1" noRot="1" noChangeAspect="1" noMove="1" noResize="1" noEditPoints="1" noAdjustHandles="1" noChangeArrowheads="1" noChangeShapeType="1"/>
          </p:cNvSpPr>
          <p:nvPr>
            <p:ph type="pic" sz="quarter" idx="17" hasCustomPrompt="1"/>
          </p:nvPr>
        </p:nvSpPr>
        <p:spPr>
          <a:xfrm>
            <a:off x="4573589" y="4826000"/>
            <a:ext cx="1011600" cy="1011600"/>
          </a:xfrm>
          <a:solidFill>
            <a:srgbClr val="EAEBE9"/>
          </a:solidFill>
        </p:spPr>
        <p:txBody>
          <a:bodyPr/>
          <a:lstStyle>
            <a:lvl1pPr>
              <a:defRPr sz="900"/>
            </a:lvl1pPr>
          </a:lstStyle>
          <a:p>
            <a:r>
              <a:rPr lang="de-DE" dirty="0"/>
              <a:t> </a:t>
            </a:r>
          </a:p>
        </p:txBody>
      </p:sp>
      <p:sp>
        <p:nvSpPr>
          <p:cNvPr id="40" name="Bildplatzhalter 5">
            <a:extLst>
              <a:ext uri="{FF2B5EF4-FFF2-40B4-BE49-F238E27FC236}">
                <a16:creationId xmlns:a16="http://schemas.microsoft.com/office/drawing/2014/main" id="{5137F508-82C1-99D7-2499-B6CDE8D3E56E}"/>
              </a:ext>
            </a:extLst>
          </p:cNvPr>
          <p:cNvSpPr>
            <a:spLocks noGrp="1" noRot="1" noChangeAspect="1" noMove="1" noResize="1" noEditPoints="1" noAdjustHandles="1" noChangeArrowheads="1" noChangeShapeType="1"/>
          </p:cNvSpPr>
          <p:nvPr>
            <p:ph type="pic" sz="quarter" idx="18" hasCustomPrompt="1"/>
          </p:nvPr>
        </p:nvSpPr>
        <p:spPr>
          <a:xfrm>
            <a:off x="8636967" y="2286000"/>
            <a:ext cx="1011600" cy="1011600"/>
          </a:xfrm>
          <a:solidFill>
            <a:srgbClr val="EAEBE9"/>
          </a:solidFill>
        </p:spPr>
        <p:txBody>
          <a:bodyPr/>
          <a:lstStyle>
            <a:lvl1pPr>
              <a:defRPr sz="900"/>
            </a:lvl1pPr>
          </a:lstStyle>
          <a:p>
            <a:r>
              <a:rPr lang="de-DE" dirty="0"/>
              <a:t> </a:t>
            </a:r>
          </a:p>
        </p:txBody>
      </p:sp>
      <p:sp>
        <p:nvSpPr>
          <p:cNvPr id="41" name="Bildplatzhalter 5">
            <a:extLst>
              <a:ext uri="{FF2B5EF4-FFF2-40B4-BE49-F238E27FC236}">
                <a16:creationId xmlns:a16="http://schemas.microsoft.com/office/drawing/2014/main" id="{31B32523-F32C-DA2D-CBC0-F29F49905F5F}"/>
              </a:ext>
            </a:extLst>
          </p:cNvPr>
          <p:cNvSpPr>
            <a:spLocks noGrp="1" noRot="1" noChangeAspect="1" noMove="1" noResize="1" noEditPoints="1" noAdjustHandles="1" noChangeArrowheads="1" noChangeShapeType="1"/>
          </p:cNvSpPr>
          <p:nvPr>
            <p:ph type="pic" sz="quarter" idx="19" hasCustomPrompt="1"/>
          </p:nvPr>
        </p:nvSpPr>
        <p:spPr>
          <a:xfrm>
            <a:off x="8636967" y="3556000"/>
            <a:ext cx="1011600" cy="1011600"/>
          </a:xfrm>
          <a:solidFill>
            <a:srgbClr val="EAEBE9"/>
          </a:solidFill>
        </p:spPr>
        <p:txBody>
          <a:bodyPr/>
          <a:lstStyle>
            <a:lvl1pPr>
              <a:defRPr sz="900"/>
            </a:lvl1pPr>
          </a:lstStyle>
          <a:p>
            <a:r>
              <a:rPr lang="de-DE" dirty="0"/>
              <a:t> </a:t>
            </a:r>
          </a:p>
        </p:txBody>
      </p:sp>
      <p:sp>
        <p:nvSpPr>
          <p:cNvPr id="42" name="Bildplatzhalter 5">
            <a:extLst>
              <a:ext uri="{FF2B5EF4-FFF2-40B4-BE49-F238E27FC236}">
                <a16:creationId xmlns:a16="http://schemas.microsoft.com/office/drawing/2014/main" id="{83A7310E-A999-3BFF-9C5E-871DCD5EBF55}"/>
              </a:ext>
            </a:extLst>
          </p:cNvPr>
          <p:cNvSpPr>
            <a:spLocks noGrp="1" noRot="1" noChangeAspect="1" noMove="1" noResize="1" noEditPoints="1" noAdjustHandles="1" noChangeArrowheads="1" noChangeShapeType="1"/>
          </p:cNvSpPr>
          <p:nvPr>
            <p:ph type="pic" sz="quarter" idx="20" hasCustomPrompt="1"/>
          </p:nvPr>
        </p:nvSpPr>
        <p:spPr>
          <a:xfrm>
            <a:off x="8636967" y="4826000"/>
            <a:ext cx="1011600" cy="1011600"/>
          </a:xfrm>
          <a:solidFill>
            <a:srgbClr val="EAEBE9"/>
          </a:solidFill>
        </p:spPr>
        <p:txBody>
          <a:bodyPr/>
          <a:lstStyle>
            <a:lvl1pPr>
              <a:defRPr sz="900"/>
            </a:lvl1pPr>
          </a:lstStyle>
          <a:p>
            <a:r>
              <a:rPr lang="de-DE" dirty="0"/>
              <a:t> </a:t>
            </a:r>
          </a:p>
        </p:txBody>
      </p:sp>
      <p:sp>
        <p:nvSpPr>
          <p:cNvPr id="44" name="Textplatzhalter 43">
            <a:extLst>
              <a:ext uri="{FF2B5EF4-FFF2-40B4-BE49-F238E27FC236}">
                <a16:creationId xmlns:a16="http://schemas.microsoft.com/office/drawing/2014/main" id="{ED6F6EDD-0748-DB6C-C4CA-82492FF6784B}"/>
              </a:ext>
            </a:extLst>
          </p:cNvPr>
          <p:cNvSpPr>
            <a:spLocks noGrp="1"/>
          </p:cNvSpPr>
          <p:nvPr>
            <p:ph type="body" sz="quarter" idx="21" hasCustomPrompt="1"/>
          </p:nvPr>
        </p:nvSpPr>
        <p:spPr>
          <a:xfrm>
            <a:off x="1776414" y="2387022"/>
            <a:ext cx="1782000" cy="382412"/>
          </a:xfrm>
        </p:spPr>
        <p:txBody>
          <a:bodyPr anchor="b">
            <a:noAutofit/>
          </a:bodyPr>
          <a:lstStyle>
            <a:lvl1pPr>
              <a:defRPr sz="1200" b="1" i="0">
                <a:solidFill>
                  <a:schemeClr val="tx2"/>
                </a:solidFill>
                <a:latin typeface="Poppins" pitchFamily="2" charset="77"/>
                <a:cs typeface="Poppins" pitchFamily="2" charset="77"/>
              </a:defRPr>
            </a:lvl1pPr>
          </a:lstStyle>
          <a:p>
            <a:pPr lvl="0"/>
            <a:r>
              <a:rPr lang="de-DE" dirty="0"/>
              <a:t>Vorname Nachname</a:t>
            </a:r>
            <a:br>
              <a:rPr lang="de-DE" dirty="0"/>
            </a:br>
            <a:r>
              <a:rPr lang="de-DE" dirty="0"/>
              <a:t>Doppelname</a:t>
            </a:r>
          </a:p>
        </p:txBody>
      </p:sp>
      <p:sp>
        <p:nvSpPr>
          <p:cNvPr id="47" name="Textplatzhalter 46">
            <a:extLst>
              <a:ext uri="{FF2B5EF4-FFF2-40B4-BE49-F238E27FC236}">
                <a16:creationId xmlns:a16="http://schemas.microsoft.com/office/drawing/2014/main" id="{81907122-1D8C-C1BE-8399-90012A88D5F2}"/>
              </a:ext>
            </a:extLst>
          </p:cNvPr>
          <p:cNvSpPr>
            <a:spLocks noGrp="1"/>
          </p:cNvSpPr>
          <p:nvPr>
            <p:ph type="body" sz="quarter" idx="22" hasCustomPrompt="1"/>
          </p:nvPr>
        </p:nvSpPr>
        <p:spPr>
          <a:xfrm>
            <a:off x="1776414" y="2880730"/>
            <a:ext cx="1782000" cy="438150"/>
          </a:xfrm>
        </p:spPr>
        <p:txBody>
          <a:bodyPr anchor="b"/>
          <a:lstStyle>
            <a:lvl1pPr>
              <a:lnSpc>
                <a:spcPct val="110000"/>
              </a:lnSpc>
              <a:defRPr sz="900">
                <a:solidFill>
                  <a:schemeClr val="bg1"/>
                </a:solidFill>
              </a:defRPr>
            </a:lvl1pPr>
          </a:lstStyle>
          <a:p>
            <a:pPr lvl="0"/>
            <a:r>
              <a:rPr lang="de-DE" dirty="0"/>
              <a:t>Jobbezeichnung</a:t>
            </a:r>
            <a:br>
              <a:rPr lang="de-DE" dirty="0"/>
            </a:br>
            <a:r>
              <a:rPr lang="de-DE" dirty="0"/>
              <a:t>Bereich</a:t>
            </a:r>
            <a:br>
              <a:rPr lang="de-DE" dirty="0"/>
            </a:br>
            <a:r>
              <a:rPr lang="de-DE" dirty="0"/>
              <a:t>Haufe Group</a:t>
            </a:r>
          </a:p>
        </p:txBody>
      </p:sp>
      <p:sp>
        <p:nvSpPr>
          <p:cNvPr id="51" name="Textplatzhalter 43">
            <a:extLst>
              <a:ext uri="{FF2B5EF4-FFF2-40B4-BE49-F238E27FC236}">
                <a16:creationId xmlns:a16="http://schemas.microsoft.com/office/drawing/2014/main" id="{5D954AA1-A568-E560-E103-6FB5F40F91ED}"/>
              </a:ext>
            </a:extLst>
          </p:cNvPr>
          <p:cNvSpPr>
            <a:spLocks noGrp="1"/>
          </p:cNvSpPr>
          <p:nvPr>
            <p:ph type="body" sz="quarter" idx="23" hasCustomPrompt="1"/>
          </p:nvPr>
        </p:nvSpPr>
        <p:spPr>
          <a:xfrm>
            <a:off x="1776415" y="3657022"/>
            <a:ext cx="1782000" cy="382412"/>
          </a:xfrm>
        </p:spPr>
        <p:txBody>
          <a:bodyPr anchor="b">
            <a:noAutofit/>
          </a:bodyPr>
          <a:lstStyle>
            <a:lvl1pPr>
              <a:defRPr sz="1200" b="1" i="0">
                <a:solidFill>
                  <a:schemeClr val="tx2"/>
                </a:solidFill>
                <a:latin typeface="Poppins" pitchFamily="2" charset="77"/>
                <a:cs typeface="Poppins" pitchFamily="2" charset="77"/>
              </a:defRPr>
            </a:lvl1pPr>
          </a:lstStyle>
          <a:p>
            <a:pPr lvl="0"/>
            <a:r>
              <a:rPr lang="de-DE" dirty="0"/>
              <a:t>Vorname Nachname</a:t>
            </a:r>
            <a:br>
              <a:rPr lang="de-DE" dirty="0"/>
            </a:br>
            <a:r>
              <a:rPr lang="de-DE" dirty="0"/>
              <a:t>Doppelname</a:t>
            </a:r>
          </a:p>
        </p:txBody>
      </p:sp>
      <p:sp>
        <p:nvSpPr>
          <p:cNvPr id="52" name="Textplatzhalter 46">
            <a:extLst>
              <a:ext uri="{FF2B5EF4-FFF2-40B4-BE49-F238E27FC236}">
                <a16:creationId xmlns:a16="http://schemas.microsoft.com/office/drawing/2014/main" id="{F6033831-287B-57B4-FAEC-12BA20CA9FEA}"/>
              </a:ext>
            </a:extLst>
          </p:cNvPr>
          <p:cNvSpPr>
            <a:spLocks noGrp="1"/>
          </p:cNvSpPr>
          <p:nvPr>
            <p:ph type="body" sz="quarter" idx="24" hasCustomPrompt="1"/>
          </p:nvPr>
        </p:nvSpPr>
        <p:spPr>
          <a:xfrm>
            <a:off x="1776415" y="4150730"/>
            <a:ext cx="1782000" cy="438150"/>
          </a:xfrm>
        </p:spPr>
        <p:txBody>
          <a:bodyPr anchor="b"/>
          <a:lstStyle>
            <a:lvl1pPr>
              <a:lnSpc>
                <a:spcPct val="110000"/>
              </a:lnSpc>
              <a:defRPr sz="900">
                <a:solidFill>
                  <a:schemeClr val="bg1"/>
                </a:solidFill>
              </a:defRPr>
            </a:lvl1pPr>
          </a:lstStyle>
          <a:p>
            <a:pPr lvl="0"/>
            <a:r>
              <a:rPr lang="de-DE" dirty="0"/>
              <a:t>Jobbezeichnung</a:t>
            </a:r>
            <a:br>
              <a:rPr lang="de-DE" dirty="0"/>
            </a:br>
            <a:r>
              <a:rPr lang="de-DE" dirty="0"/>
              <a:t>Bereich</a:t>
            </a:r>
            <a:br>
              <a:rPr lang="de-DE" dirty="0"/>
            </a:br>
            <a:r>
              <a:rPr lang="de-DE" dirty="0"/>
              <a:t>Haufe Group</a:t>
            </a:r>
          </a:p>
        </p:txBody>
      </p:sp>
      <p:sp>
        <p:nvSpPr>
          <p:cNvPr id="55" name="Textplatzhalter 43">
            <a:extLst>
              <a:ext uri="{FF2B5EF4-FFF2-40B4-BE49-F238E27FC236}">
                <a16:creationId xmlns:a16="http://schemas.microsoft.com/office/drawing/2014/main" id="{B40B7D61-AB48-56AA-93BD-845FDED4FEEA}"/>
              </a:ext>
            </a:extLst>
          </p:cNvPr>
          <p:cNvSpPr>
            <a:spLocks noGrp="1"/>
          </p:cNvSpPr>
          <p:nvPr>
            <p:ph type="body" sz="quarter" idx="25" hasCustomPrompt="1"/>
          </p:nvPr>
        </p:nvSpPr>
        <p:spPr>
          <a:xfrm>
            <a:off x="1776415" y="4927022"/>
            <a:ext cx="1782000" cy="382412"/>
          </a:xfrm>
        </p:spPr>
        <p:txBody>
          <a:bodyPr anchor="b">
            <a:noAutofit/>
          </a:bodyPr>
          <a:lstStyle>
            <a:lvl1pPr>
              <a:defRPr sz="1200" b="1" i="0">
                <a:solidFill>
                  <a:schemeClr val="tx2"/>
                </a:solidFill>
                <a:latin typeface="Poppins" pitchFamily="2" charset="77"/>
                <a:cs typeface="Poppins" pitchFamily="2" charset="77"/>
              </a:defRPr>
            </a:lvl1pPr>
          </a:lstStyle>
          <a:p>
            <a:pPr lvl="0"/>
            <a:r>
              <a:rPr lang="de-DE" dirty="0"/>
              <a:t>Vorname Nachname</a:t>
            </a:r>
            <a:br>
              <a:rPr lang="de-DE" dirty="0"/>
            </a:br>
            <a:r>
              <a:rPr lang="de-DE" dirty="0"/>
              <a:t>Doppelname</a:t>
            </a:r>
          </a:p>
        </p:txBody>
      </p:sp>
      <p:sp>
        <p:nvSpPr>
          <p:cNvPr id="56" name="Textplatzhalter 46">
            <a:extLst>
              <a:ext uri="{FF2B5EF4-FFF2-40B4-BE49-F238E27FC236}">
                <a16:creationId xmlns:a16="http://schemas.microsoft.com/office/drawing/2014/main" id="{A9992D43-44E4-42A6-156B-199C6B9F47EC}"/>
              </a:ext>
            </a:extLst>
          </p:cNvPr>
          <p:cNvSpPr>
            <a:spLocks noGrp="1"/>
          </p:cNvSpPr>
          <p:nvPr>
            <p:ph type="body" sz="quarter" idx="26" hasCustomPrompt="1"/>
          </p:nvPr>
        </p:nvSpPr>
        <p:spPr>
          <a:xfrm>
            <a:off x="1776415" y="5420730"/>
            <a:ext cx="1782000" cy="438150"/>
          </a:xfrm>
        </p:spPr>
        <p:txBody>
          <a:bodyPr anchor="b"/>
          <a:lstStyle>
            <a:lvl1pPr>
              <a:lnSpc>
                <a:spcPct val="110000"/>
              </a:lnSpc>
              <a:defRPr sz="900">
                <a:solidFill>
                  <a:schemeClr val="bg1"/>
                </a:solidFill>
              </a:defRPr>
            </a:lvl1pPr>
          </a:lstStyle>
          <a:p>
            <a:pPr lvl="0"/>
            <a:r>
              <a:rPr lang="de-DE" dirty="0"/>
              <a:t>Jobbezeichnung</a:t>
            </a:r>
            <a:br>
              <a:rPr lang="de-DE" dirty="0"/>
            </a:br>
            <a:r>
              <a:rPr lang="de-DE" dirty="0"/>
              <a:t>Bereich</a:t>
            </a:r>
            <a:br>
              <a:rPr lang="de-DE" dirty="0"/>
            </a:br>
            <a:r>
              <a:rPr lang="de-DE" dirty="0"/>
              <a:t>Haufe Group</a:t>
            </a:r>
          </a:p>
        </p:txBody>
      </p:sp>
      <p:sp>
        <p:nvSpPr>
          <p:cNvPr id="65" name="Textplatzhalter 43">
            <a:extLst>
              <a:ext uri="{FF2B5EF4-FFF2-40B4-BE49-F238E27FC236}">
                <a16:creationId xmlns:a16="http://schemas.microsoft.com/office/drawing/2014/main" id="{32479B92-E3B7-EB4E-41A1-90E764BE2A90}"/>
              </a:ext>
            </a:extLst>
          </p:cNvPr>
          <p:cNvSpPr>
            <a:spLocks noGrp="1"/>
          </p:cNvSpPr>
          <p:nvPr>
            <p:ph type="body" sz="quarter" idx="27" hasCustomPrompt="1"/>
          </p:nvPr>
        </p:nvSpPr>
        <p:spPr>
          <a:xfrm>
            <a:off x="5839793" y="2387022"/>
            <a:ext cx="1782000" cy="382412"/>
          </a:xfrm>
        </p:spPr>
        <p:txBody>
          <a:bodyPr anchor="b">
            <a:noAutofit/>
          </a:bodyPr>
          <a:lstStyle>
            <a:lvl1pPr>
              <a:defRPr sz="1200" b="1" i="0">
                <a:solidFill>
                  <a:schemeClr val="tx2"/>
                </a:solidFill>
                <a:latin typeface="Poppins" pitchFamily="2" charset="77"/>
                <a:cs typeface="Poppins" pitchFamily="2" charset="77"/>
              </a:defRPr>
            </a:lvl1pPr>
          </a:lstStyle>
          <a:p>
            <a:pPr lvl="0"/>
            <a:r>
              <a:rPr lang="de-DE" dirty="0"/>
              <a:t>Vorname Nachname</a:t>
            </a:r>
            <a:br>
              <a:rPr lang="de-DE" dirty="0"/>
            </a:br>
            <a:r>
              <a:rPr lang="de-DE" dirty="0"/>
              <a:t>Doppelname</a:t>
            </a:r>
          </a:p>
        </p:txBody>
      </p:sp>
      <p:sp>
        <p:nvSpPr>
          <p:cNvPr id="66" name="Textplatzhalter 46">
            <a:extLst>
              <a:ext uri="{FF2B5EF4-FFF2-40B4-BE49-F238E27FC236}">
                <a16:creationId xmlns:a16="http://schemas.microsoft.com/office/drawing/2014/main" id="{F6E2D803-2671-4A72-AD0C-5BBBF1FFFADA}"/>
              </a:ext>
            </a:extLst>
          </p:cNvPr>
          <p:cNvSpPr>
            <a:spLocks noGrp="1"/>
          </p:cNvSpPr>
          <p:nvPr>
            <p:ph type="body" sz="quarter" idx="28" hasCustomPrompt="1"/>
          </p:nvPr>
        </p:nvSpPr>
        <p:spPr>
          <a:xfrm>
            <a:off x="5839793" y="2880730"/>
            <a:ext cx="1782000" cy="438150"/>
          </a:xfrm>
        </p:spPr>
        <p:txBody>
          <a:bodyPr anchor="b"/>
          <a:lstStyle>
            <a:lvl1pPr>
              <a:lnSpc>
                <a:spcPct val="110000"/>
              </a:lnSpc>
              <a:defRPr sz="900">
                <a:solidFill>
                  <a:schemeClr val="bg1"/>
                </a:solidFill>
              </a:defRPr>
            </a:lvl1pPr>
          </a:lstStyle>
          <a:p>
            <a:pPr lvl="0"/>
            <a:r>
              <a:rPr lang="de-DE" dirty="0"/>
              <a:t>Jobbezeichnung</a:t>
            </a:r>
            <a:br>
              <a:rPr lang="de-DE" dirty="0"/>
            </a:br>
            <a:r>
              <a:rPr lang="de-DE" dirty="0"/>
              <a:t>Bereich</a:t>
            </a:r>
            <a:br>
              <a:rPr lang="de-DE" dirty="0"/>
            </a:br>
            <a:r>
              <a:rPr lang="de-DE" dirty="0"/>
              <a:t>Haufe Group</a:t>
            </a:r>
          </a:p>
        </p:txBody>
      </p:sp>
      <p:sp>
        <p:nvSpPr>
          <p:cNvPr id="69" name="Textplatzhalter 43">
            <a:extLst>
              <a:ext uri="{FF2B5EF4-FFF2-40B4-BE49-F238E27FC236}">
                <a16:creationId xmlns:a16="http://schemas.microsoft.com/office/drawing/2014/main" id="{804EB367-818C-0C5A-36CE-996EBF64BA78}"/>
              </a:ext>
            </a:extLst>
          </p:cNvPr>
          <p:cNvSpPr>
            <a:spLocks noGrp="1"/>
          </p:cNvSpPr>
          <p:nvPr>
            <p:ph type="body" sz="quarter" idx="29" hasCustomPrompt="1"/>
          </p:nvPr>
        </p:nvSpPr>
        <p:spPr>
          <a:xfrm>
            <a:off x="5839793" y="3657022"/>
            <a:ext cx="1782000" cy="382412"/>
          </a:xfrm>
        </p:spPr>
        <p:txBody>
          <a:bodyPr anchor="b">
            <a:noAutofit/>
          </a:bodyPr>
          <a:lstStyle>
            <a:lvl1pPr>
              <a:defRPr sz="1200" b="1" i="0">
                <a:solidFill>
                  <a:schemeClr val="tx2"/>
                </a:solidFill>
                <a:latin typeface="Poppins" pitchFamily="2" charset="77"/>
                <a:cs typeface="Poppins" pitchFamily="2" charset="77"/>
              </a:defRPr>
            </a:lvl1pPr>
          </a:lstStyle>
          <a:p>
            <a:pPr lvl="0"/>
            <a:r>
              <a:rPr lang="de-DE" dirty="0"/>
              <a:t>Vorname Nachname</a:t>
            </a:r>
            <a:br>
              <a:rPr lang="de-DE" dirty="0"/>
            </a:br>
            <a:r>
              <a:rPr lang="de-DE" dirty="0"/>
              <a:t>Doppelname</a:t>
            </a:r>
          </a:p>
        </p:txBody>
      </p:sp>
      <p:sp>
        <p:nvSpPr>
          <p:cNvPr id="70" name="Textplatzhalter 46">
            <a:extLst>
              <a:ext uri="{FF2B5EF4-FFF2-40B4-BE49-F238E27FC236}">
                <a16:creationId xmlns:a16="http://schemas.microsoft.com/office/drawing/2014/main" id="{D821990E-CA8B-A256-9299-1E46A082966A}"/>
              </a:ext>
            </a:extLst>
          </p:cNvPr>
          <p:cNvSpPr>
            <a:spLocks noGrp="1"/>
          </p:cNvSpPr>
          <p:nvPr>
            <p:ph type="body" sz="quarter" idx="30" hasCustomPrompt="1"/>
          </p:nvPr>
        </p:nvSpPr>
        <p:spPr>
          <a:xfrm>
            <a:off x="5839793" y="4150730"/>
            <a:ext cx="1782000" cy="438150"/>
          </a:xfrm>
        </p:spPr>
        <p:txBody>
          <a:bodyPr anchor="b"/>
          <a:lstStyle>
            <a:lvl1pPr>
              <a:lnSpc>
                <a:spcPct val="110000"/>
              </a:lnSpc>
              <a:defRPr sz="900">
                <a:solidFill>
                  <a:schemeClr val="bg1"/>
                </a:solidFill>
              </a:defRPr>
            </a:lvl1pPr>
          </a:lstStyle>
          <a:p>
            <a:pPr lvl="0"/>
            <a:r>
              <a:rPr lang="de-DE" dirty="0"/>
              <a:t>Jobbezeichnung</a:t>
            </a:r>
            <a:br>
              <a:rPr lang="de-DE" dirty="0"/>
            </a:br>
            <a:r>
              <a:rPr lang="de-DE" dirty="0"/>
              <a:t>Bereich</a:t>
            </a:r>
            <a:br>
              <a:rPr lang="de-DE" dirty="0"/>
            </a:br>
            <a:r>
              <a:rPr lang="de-DE" dirty="0"/>
              <a:t>Haufe Group</a:t>
            </a:r>
          </a:p>
        </p:txBody>
      </p:sp>
      <p:sp>
        <p:nvSpPr>
          <p:cNvPr id="73" name="Textplatzhalter 43">
            <a:extLst>
              <a:ext uri="{FF2B5EF4-FFF2-40B4-BE49-F238E27FC236}">
                <a16:creationId xmlns:a16="http://schemas.microsoft.com/office/drawing/2014/main" id="{BB2221B8-3BE0-D2BE-A993-A34BDE35CC31}"/>
              </a:ext>
            </a:extLst>
          </p:cNvPr>
          <p:cNvSpPr>
            <a:spLocks noGrp="1"/>
          </p:cNvSpPr>
          <p:nvPr>
            <p:ph type="body" sz="quarter" idx="31" hasCustomPrompt="1"/>
          </p:nvPr>
        </p:nvSpPr>
        <p:spPr>
          <a:xfrm>
            <a:off x="5839793" y="4927022"/>
            <a:ext cx="1782000" cy="382412"/>
          </a:xfrm>
        </p:spPr>
        <p:txBody>
          <a:bodyPr anchor="b">
            <a:noAutofit/>
          </a:bodyPr>
          <a:lstStyle>
            <a:lvl1pPr>
              <a:defRPr sz="1200" b="1" i="0">
                <a:solidFill>
                  <a:schemeClr val="tx2"/>
                </a:solidFill>
                <a:latin typeface="Poppins" pitchFamily="2" charset="77"/>
                <a:cs typeface="Poppins" pitchFamily="2" charset="77"/>
              </a:defRPr>
            </a:lvl1pPr>
          </a:lstStyle>
          <a:p>
            <a:pPr lvl="0"/>
            <a:r>
              <a:rPr lang="de-DE" dirty="0"/>
              <a:t>Vorname Nachname</a:t>
            </a:r>
            <a:br>
              <a:rPr lang="de-DE" dirty="0"/>
            </a:br>
            <a:r>
              <a:rPr lang="de-DE" dirty="0"/>
              <a:t>Doppelname</a:t>
            </a:r>
          </a:p>
        </p:txBody>
      </p:sp>
      <p:sp>
        <p:nvSpPr>
          <p:cNvPr id="74" name="Textplatzhalter 46">
            <a:extLst>
              <a:ext uri="{FF2B5EF4-FFF2-40B4-BE49-F238E27FC236}">
                <a16:creationId xmlns:a16="http://schemas.microsoft.com/office/drawing/2014/main" id="{906C000D-D5E3-D1FC-CE07-7ECBE59729CA}"/>
              </a:ext>
            </a:extLst>
          </p:cNvPr>
          <p:cNvSpPr>
            <a:spLocks noGrp="1"/>
          </p:cNvSpPr>
          <p:nvPr>
            <p:ph type="body" sz="quarter" idx="32" hasCustomPrompt="1"/>
          </p:nvPr>
        </p:nvSpPr>
        <p:spPr>
          <a:xfrm>
            <a:off x="5839793" y="5420730"/>
            <a:ext cx="1782000" cy="438150"/>
          </a:xfrm>
        </p:spPr>
        <p:txBody>
          <a:bodyPr anchor="b"/>
          <a:lstStyle>
            <a:lvl1pPr>
              <a:lnSpc>
                <a:spcPct val="110000"/>
              </a:lnSpc>
              <a:defRPr sz="900">
                <a:solidFill>
                  <a:schemeClr val="bg1"/>
                </a:solidFill>
              </a:defRPr>
            </a:lvl1pPr>
          </a:lstStyle>
          <a:p>
            <a:pPr lvl="0"/>
            <a:r>
              <a:rPr lang="de-DE" dirty="0"/>
              <a:t>Jobbezeichnung</a:t>
            </a:r>
            <a:br>
              <a:rPr lang="de-DE" dirty="0"/>
            </a:br>
            <a:r>
              <a:rPr lang="de-DE" dirty="0"/>
              <a:t>Bereich</a:t>
            </a:r>
            <a:br>
              <a:rPr lang="de-DE" dirty="0"/>
            </a:br>
            <a:r>
              <a:rPr lang="de-DE" dirty="0"/>
              <a:t>Haufe Group</a:t>
            </a:r>
          </a:p>
        </p:txBody>
      </p:sp>
      <p:sp>
        <p:nvSpPr>
          <p:cNvPr id="77" name="Textplatzhalter 43">
            <a:extLst>
              <a:ext uri="{FF2B5EF4-FFF2-40B4-BE49-F238E27FC236}">
                <a16:creationId xmlns:a16="http://schemas.microsoft.com/office/drawing/2014/main" id="{B9E49987-FE80-9EAC-CCC2-469E2E6683F5}"/>
              </a:ext>
            </a:extLst>
          </p:cNvPr>
          <p:cNvSpPr>
            <a:spLocks noGrp="1"/>
          </p:cNvSpPr>
          <p:nvPr>
            <p:ph type="body" sz="quarter" idx="33" hasCustomPrompt="1"/>
          </p:nvPr>
        </p:nvSpPr>
        <p:spPr>
          <a:xfrm>
            <a:off x="9903172" y="2387022"/>
            <a:ext cx="1780828" cy="382412"/>
          </a:xfrm>
        </p:spPr>
        <p:txBody>
          <a:bodyPr anchor="b">
            <a:noAutofit/>
          </a:bodyPr>
          <a:lstStyle>
            <a:lvl1pPr>
              <a:defRPr sz="1200" b="1" i="0">
                <a:solidFill>
                  <a:schemeClr val="tx2"/>
                </a:solidFill>
                <a:latin typeface="Poppins" pitchFamily="2" charset="77"/>
                <a:cs typeface="Poppins" pitchFamily="2" charset="77"/>
              </a:defRPr>
            </a:lvl1pPr>
          </a:lstStyle>
          <a:p>
            <a:pPr lvl="0"/>
            <a:r>
              <a:rPr lang="de-DE" dirty="0"/>
              <a:t>Vorname Nachname</a:t>
            </a:r>
            <a:br>
              <a:rPr lang="de-DE" dirty="0"/>
            </a:br>
            <a:r>
              <a:rPr lang="de-DE" dirty="0"/>
              <a:t>Doppelname</a:t>
            </a:r>
          </a:p>
        </p:txBody>
      </p:sp>
      <p:sp>
        <p:nvSpPr>
          <p:cNvPr id="78" name="Textplatzhalter 46">
            <a:extLst>
              <a:ext uri="{FF2B5EF4-FFF2-40B4-BE49-F238E27FC236}">
                <a16:creationId xmlns:a16="http://schemas.microsoft.com/office/drawing/2014/main" id="{AC5E6658-04AA-4F72-A9CF-6F968E858F71}"/>
              </a:ext>
            </a:extLst>
          </p:cNvPr>
          <p:cNvSpPr>
            <a:spLocks noGrp="1"/>
          </p:cNvSpPr>
          <p:nvPr>
            <p:ph type="body" sz="quarter" idx="34" hasCustomPrompt="1"/>
          </p:nvPr>
        </p:nvSpPr>
        <p:spPr>
          <a:xfrm>
            <a:off x="9903172" y="2880730"/>
            <a:ext cx="1780828" cy="438150"/>
          </a:xfrm>
        </p:spPr>
        <p:txBody>
          <a:bodyPr anchor="b"/>
          <a:lstStyle>
            <a:lvl1pPr>
              <a:lnSpc>
                <a:spcPct val="110000"/>
              </a:lnSpc>
              <a:defRPr sz="900">
                <a:solidFill>
                  <a:schemeClr val="bg1"/>
                </a:solidFill>
              </a:defRPr>
            </a:lvl1pPr>
          </a:lstStyle>
          <a:p>
            <a:pPr lvl="0"/>
            <a:r>
              <a:rPr lang="de-DE" dirty="0"/>
              <a:t>Jobbezeichnung</a:t>
            </a:r>
            <a:br>
              <a:rPr lang="de-DE" dirty="0"/>
            </a:br>
            <a:r>
              <a:rPr lang="de-DE" dirty="0"/>
              <a:t>Bereich</a:t>
            </a:r>
            <a:br>
              <a:rPr lang="de-DE" dirty="0"/>
            </a:br>
            <a:r>
              <a:rPr lang="de-DE" dirty="0"/>
              <a:t>Haufe Group</a:t>
            </a:r>
          </a:p>
        </p:txBody>
      </p:sp>
      <p:sp>
        <p:nvSpPr>
          <p:cNvPr id="81" name="Textplatzhalter 43">
            <a:extLst>
              <a:ext uri="{FF2B5EF4-FFF2-40B4-BE49-F238E27FC236}">
                <a16:creationId xmlns:a16="http://schemas.microsoft.com/office/drawing/2014/main" id="{37B1A8B4-0C32-E4D6-5B30-61776FA02B91}"/>
              </a:ext>
            </a:extLst>
          </p:cNvPr>
          <p:cNvSpPr>
            <a:spLocks noGrp="1"/>
          </p:cNvSpPr>
          <p:nvPr>
            <p:ph type="body" sz="quarter" idx="35" hasCustomPrompt="1"/>
          </p:nvPr>
        </p:nvSpPr>
        <p:spPr>
          <a:xfrm>
            <a:off x="9903172" y="3657022"/>
            <a:ext cx="1780828" cy="382412"/>
          </a:xfrm>
        </p:spPr>
        <p:txBody>
          <a:bodyPr anchor="b">
            <a:noAutofit/>
          </a:bodyPr>
          <a:lstStyle>
            <a:lvl1pPr>
              <a:defRPr sz="1200" b="1" i="0">
                <a:solidFill>
                  <a:schemeClr val="tx2"/>
                </a:solidFill>
                <a:latin typeface="Poppins" pitchFamily="2" charset="77"/>
                <a:cs typeface="Poppins" pitchFamily="2" charset="77"/>
              </a:defRPr>
            </a:lvl1pPr>
          </a:lstStyle>
          <a:p>
            <a:pPr lvl="0"/>
            <a:r>
              <a:rPr lang="de-DE" dirty="0"/>
              <a:t>Vorname Nachname</a:t>
            </a:r>
            <a:br>
              <a:rPr lang="de-DE" dirty="0"/>
            </a:br>
            <a:r>
              <a:rPr lang="de-DE" dirty="0"/>
              <a:t>Doppelname</a:t>
            </a:r>
          </a:p>
        </p:txBody>
      </p:sp>
      <p:sp>
        <p:nvSpPr>
          <p:cNvPr id="82" name="Textplatzhalter 46">
            <a:extLst>
              <a:ext uri="{FF2B5EF4-FFF2-40B4-BE49-F238E27FC236}">
                <a16:creationId xmlns:a16="http://schemas.microsoft.com/office/drawing/2014/main" id="{0A13FED8-032A-F9E7-DA7B-D6D37F9C8802}"/>
              </a:ext>
            </a:extLst>
          </p:cNvPr>
          <p:cNvSpPr>
            <a:spLocks noGrp="1"/>
          </p:cNvSpPr>
          <p:nvPr>
            <p:ph type="body" sz="quarter" idx="36" hasCustomPrompt="1"/>
          </p:nvPr>
        </p:nvSpPr>
        <p:spPr>
          <a:xfrm>
            <a:off x="9903172" y="4150730"/>
            <a:ext cx="1780828" cy="438150"/>
          </a:xfrm>
        </p:spPr>
        <p:txBody>
          <a:bodyPr anchor="b"/>
          <a:lstStyle>
            <a:lvl1pPr>
              <a:lnSpc>
                <a:spcPct val="110000"/>
              </a:lnSpc>
              <a:defRPr sz="900">
                <a:solidFill>
                  <a:schemeClr val="bg1"/>
                </a:solidFill>
              </a:defRPr>
            </a:lvl1pPr>
          </a:lstStyle>
          <a:p>
            <a:pPr lvl="0"/>
            <a:r>
              <a:rPr lang="de-DE" dirty="0"/>
              <a:t>Jobbezeichnung</a:t>
            </a:r>
            <a:br>
              <a:rPr lang="de-DE" dirty="0"/>
            </a:br>
            <a:r>
              <a:rPr lang="de-DE" dirty="0"/>
              <a:t>Bereich</a:t>
            </a:r>
            <a:br>
              <a:rPr lang="de-DE" dirty="0"/>
            </a:br>
            <a:r>
              <a:rPr lang="de-DE" dirty="0"/>
              <a:t>Haufe Group</a:t>
            </a:r>
          </a:p>
        </p:txBody>
      </p:sp>
      <p:sp>
        <p:nvSpPr>
          <p:cNvPr id="85" name="Textplatzhalter 43">
            <a:extLst>
              <a:ext uri="{FF2B5EF4-FFF2-40B4-BE49-F238E27FC236}">
                <a16:creationId xmlns:a16="http://schemas.microsoft.com/office/drawing/2014/main" id="{99960071-C2E2-D9F0-AA33-E23DA8738956}"/>
              </a:ext>
            </a:extLst>
          </p:cNvPr>
          <p:cNvSpPr>
            <a:spLocks noGrp="1"/>
          </p:cNvSpPr>
          <p:nvPr>
            <p:ph type="body" sz="quarter" idx="37" hasCustomPrompt="1"/>
          </p:nvPr>
        </p:nvSpPr>
        <p:spPr>
          <a:xfrm>
            <a:off x="9903172" y="4927022"/>
            <a:ext cx="1780828" cy="382412"/>
          </a:xfrm>
        </p:spPr>
        <p:txBody>
          <a:bodyPr anchor="b">
            <a:noAutofit/>
          </a:bodyPr>
          <a:lstStyle>
            <a:lvl1pPr>
              <a:defRPr sz="1200" b="1" i="0">
                <a:solidFill>
                  <a:schemeClr val="tx2"/>
                </a:solidFill>
                <a:latin typeface="Poppins" pitchFamily="2" charset="77"/>
                <a:cs typeface="Poppins" pitchFamily="2" charset="77"/>
              </a:defRPr>
            </a:lvl1pPr>
          </a:lstStyle>
          <a:p>
            <a:pPr lvl="0"/>
            <a:r>
              <a:rPr lang="de-DE" dirty="0"/>
              <a:t>Vorname Nachname</a:t>
            </a:r>
            <a:br>
              <a:rPr lang="de-DE" dirty="0"/>
            </a:br>
            <a:r>
              <a:rPr lang="de-DE" dirty="0"/>
              <a:t>Doppelname</a:t>
            </a:r>
          </a:p>
        </p:txBody>
      </p:sp>
      <p:sp>
        <p:nvSpPr>
          <p:cNvPr id="86" name="Textplatzhalter 46">
            <a:extLst>
              <a:ext uri="{FF2B5EF4-FFF2-40B4-BE49-F238E27FC236}">
                <a16:creationId xmlns:a16="http://schemas.microsoft.com/office/drawing/2014/main" id="{49AB4D61-6FB2-C71E-A921-0244E8ECEBA2}"/>
              </a:ext>
            </a:extLst>
          </p:cNvPr>
          <p:cNvSpPr>
            <a:spLocks noGrp="1"/>
          </p:cNvSpPr>
          <p:nvPr>
            <p:ph type="body" sz="quarter" idx="38" hasCustomPrompt="1"/>
          </p:nvPr>
        </p:nvSpPr>
        <p:spPr>
          <a:xfrm>
            <a:off x="9903172" y="5420730"/>
            <a:ext cx="1780828" cy="438150"/>
          </a:xfrm>
        </p:spPr>
        <p:txBody>
          <a:bodyPr anchor="b"/>
          <a:lstStyle>
            <a:lvl1pPr>
              <a:lnSpc>
                <a:spcPct val="110000"/>
              </a:lnSpc>
              <a:defRPr sz="900">
                <a:solidFill>
                  <a:schemeClr val="bg1"/>
                </a:solidFill>
              </a:defRPr>
            </a:lvl1pPr>
          </a:lstStyle>
          <a:p>
            <a:pPr lvl="0"/>
            <a:r>
              <a:rPr lang="de-DE" dirty="0"/>
              <a:t>Jobbezeichnung</a:t>
            </a:r>
            <a:br>
              <a:rPr lang="de-DE" dirty="0"/>
            </a:br>
            <a:r>
              <a:rPr lang="de-DE" dirty="0"/>
              <a:t>Bereich</a:t>
            </a:r>
            <a:br>
              <a:rPr lang="de-DE" dirty="0"/>
            </a:br>
            <a:r>
              <a:rPr lang="de-DE" dirty="0"/>
              <a:t>Haufe Group</a:t>
            </a:r>
          </a:p>
        </p:txBody>
      </p:sp>
      <p:sp>
        <p:nvSpPr>
          <p:cNvPr id="5" name="Titel 4">
            <a:extLst>
              <a:ext uri="{FF2B5EF4-FFF2-40B4-BE49-F238E27FC236}">
                <a16:creationId xmlns:a16="http://schemas.microsoft.com/office/drawing/2014/main" id="{DE633231-C4FF-78FF-108C-9A43A175DC77}"/>
              </a:ext>
            </a:extLst>
          </p:cNvPr>
          <p:cNvSpPr>
            <a:spLocks noGrp="1"/>
          </p:cNvSpPr>
          <p:nvPr>
            <p:ph type="title"/>
          </p:nvPr>
        </p:nvSpPr>
        <p:spPr>
          <a:xfrm>
            <a:off x="475437" y="481683"/>
            <a:ext cx="7398563" cy="893834"/>
          </a:xfrm>
        </p:spPr>
        <p:txBody>
          <a:bodyPr/>
          <a:lstStyle>
            <a:lvl1pPr>
              <a:defRPr>
                <a:solidFill>
                  <a:schemeClr val="tx2"/>
                </a:solidFill>
              </a:defRPr>
            </a:lvl1pPr>
          </a:lstStyle>
          <a:p>
            <a:r>
              <a:rPr lang="en-GB"/>
              <a:t>Click to edit Master title style</a:t>
            </a:r>
            <a:endParaRPr lang="de-DE" dirty="0"/>
          </a:p>
        </p:txBody>
      </p:sp>
    </p:spTree>
    <p:extLst>
      <p:ext uri="{BB962C8B-B14F-4D97-AF65-F5344CB8AC3E}">
        <p14:creationId xmlns:p14="http://schemas.microsoft.com/office/powerpoint/2010/main" val="29636395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p:cSld name="Teamchart 8 Bilder Grey">
    <p:bg>
      <p:bgPr>
        <a:solidFill>
          <a:schemeClr val="accent2"/>
        </a:solidFill>
        <a:effectLst/>
      </p:bgPr>
    </p:bg>
    <p:spTree>
      <p:nvGrpSpPr>
        <p:cNvPr id="1" name=""/>
        <p:cNvGrpSpPr/>
        <p:nvPr/>
      </p:nvGrpSpPr>
      <p:grpSpPr>
        <a:xfrm>
          <a:off x="0" y="0"/>
          <a:ext cx="0" cy="0"/>
          <a:chOff x="0" y="0"/>
          <a:chExt cx="0" cy="0"/>
        </a:xfrm>
      </p:grpSpPr>
      <p:sp>
        <p:nvSpPr>
          <p:cNvPr id="6" name="Bildplatzhalter 5">
            <a:extLst>
              <a:ext uri="{FF2B5EF4-FFF2-40B4-BE49-F238E27FC236}">
                <a16:creationId xmlns:a16="http://schemas.microsoft.com/office/drawing/2014/main" id="{F8975350-43DB-887E-6F6D-4AE985B68A19}"/>
              </a:ext>
            </a:extLst>
          </p:cNvPr>
          <p:cNvSpPr>
            <a:spLocks noGrp="1" noRot="1" noChangeAspect="1" noMove="1" noResize="1" noEditPoints="1" noAdjustHandles="1" noChangeArrowheads="1" noChangeShapeType="1"/>
          </p:cNvSpPr>
          <p:nvPr>
            <p:ph type="pic" sz="quarter" idx="12" hasCustomPrompt="1"/>
          </p:nvPr>
        </p:nvSpPr>
        <p:spPr>
          <a:xfrm>
            <a:off x="510211" y="2286000"/>
            <a:ext cx="1011600" cy="1011600"/>
          </a:xfrm>
          <a:solidFill>
            <a:srgbClr val="EAEBE9"/>
          </a:solidFill>
        </p:spPr>
        <p:txBody>
          <a:bodyPr/>
          <a:lstStyle>
            <a:lvl1pPr>
              <a:defRPr sz="900"/>
            </a:lvl1pPr>
          </a:lstStyle>
          <a:p>
            <a:r>
              <a:rPr lang="de-DE" dirty="0"/>
              <a:t> </a:t>
            </a:r>
          </a:p>
        </p:txBody>
      </p:sp>
      <p:sp>
        <p:nvSpPr>
          <p:cNvPr id="34" name="Bildplatzhalter 5">
            <a:extLst>
              <a:ext uri="{FF2B5EF4-FFF2-40B4-BE49-F238E27FC236}">
                <a16:creationId xmlns:a16="http://schemas.microsoft.com/office/drawing/2014/main" id="{A0DF341D-64D0-8D03-347A-A7AED00B7E2F}"/>
              </a:ext>
            </a:extLst>
          </p:cNvPr>
          <p:cNvSpPr>
            <a:spLocks noGrp="1" noRot="1" noChangeAspect="1" noMove="1" noResize="1" noEditPoints="1" noAdjustHandles="1" noChangeArrowheads="1" noChangeShapeType="1"/>
          </p:cNvSpPr>
          <p:nvPr>
            <p:ph type="pic" sz="quarter" idx="13" hasCustomPrompt="1"/>
          </p:nvPr>
        </p:nvSpPr>
        <p:spPr>
          <a:xfrm>
            <a:off x="510211" y="3556000"/>
            <a:ext cx="1011600" cy="1011600"/>
          </a:xfrm>
          <a:solidFill>
            <a:srgbClr val="EAEBE9"/>
          </a:solidFill>
        </p:spPr>
        <p:txBody>
          <a:bodyPr/>
          <a:lstStyle>
            <a:lvl1pPr>
              <a:defRPr sz="900"/>
            </a:lvl1pPr>
          </a:lstStyle>
          <a:p>
            <a:r>
              <a:rPr lang="de-DE" dirty="0"/>
              <a:t> </a:t>
            </a:r>
          </a:p>
        </p:txBody>
      </p:sp>
      <p:sp>
        <p:nvSpPr>
          <p:cNvPr id="35" name="Bildplatzhalter 5">
            <a:extLst>
              <a:ext uri="{FF2B5EF4-FFF2-40B4-BE49-F238E27FC236}">
                <a16:creationId xmlns:a16="http://schemas.microsoft.com/office/drawing/2014/main" id="{E444109C-5CFD-1D46-A522-8D947C49161A}"/>
              </a:ext>
            </a:extLst>
          </p:cNvPr>
          <p:cNvSpPr>
            <a:spLocks noGrp="1" noRot="1" noChangeAspect="1" noMove="1" noResize="1" noEditPoints="1" noAdjustHandles="1" noChangeArrowheads="1" noChangeShapeType="1"/>
          </p:cNvSpPr>
          <p:nvPr>
            <p:ph type="pic" sz="quarter" idx="14" hasCustomPrompt="1"/>
          </p:nvPr>
        </p:nvSpPr>
        <p:spPr>
          <a:xfrm>
            <a:off x="510211" y="4826000"/>
            <a:ext cx="1011600" cy="1011600"/>
          </a:xfrm>
          <a:solidFill>
            <a:srgbClr val="EAEBE9"/>
          </a:solidFill>
        </p:spPr>
        <p:txBody>
          <a:bodyPr/>
          <a:lstStyle>
            <a:lvl1pPr>
              <a:defRPr sz="900"/>
            </a:lvl1pPr>
          </a:lstStyle>
          <a:p>
            <a:r>
              <a:rPr lang="de-DE" dirty="0"/>
              <a:t> </a:t>
            </a:r>
          </a:p>
        </p:txBody>
      </p:sp>
      <p:sp>
        <p:nvSpPr>
          <p:cNvPr id="36" name="Bildplatzhalter 5">
            <a:extLst>
              <a:ext uri="{FF2B5EF4-FFF2-40B4-BE49-F238E27FC236}">
                <a16:creationId xmlns:a16="http://schemas.microsoft.com/office/drawing/2014/main" id="{B0C704A6-44A7-8962-348C-74B1165F9073}"/>
              </a:ext>
            </a:extLst>
          </p:cNvPr>
          <p:cNvSpPr>
            <a:spLocks noGrp="1" noRot="1" noChangeAspect="1" noMove="1" noResize="1" noEditPoints="1" noAdjustHandles="1" noChangeArrowheads="1" noChangeShapeType="1"/>
          </p:cNvSpPr>
          <p:nvPr>
            <p:ph type="pic" sz="quarter" idx="15" hasCustomPrompt="1"/>
          </p:nvPr>
        </p:nvSpPr>
        <p:spPr>
          <a:xfrm>
            <a:off x="4573589" y="2286000"/>
            <a:ext cx="1011600" cy="1011600"/>
          </a:xfrm>
          <a:solidFill>
            <a:srgbClr val="EAEBE9"/>
          </a:solidFill>
        </p:spPr>
        <p:txBody>
          <a:bodyPr/>
          <a:lstStyle>
            <a:lvl1pPr>
              <a:defRPr sz="900"/>
            </a:lvl1pPr>
          </a:lstStyle>
          <a:p>
            <a:r>
              <a:rPr lang="de-DE" dirty="0"/>
              <a:t> </a:t>
            </a:r>
          </a:p>
        </p:txBody>
      </p:sp>
      <p:sp>
        <p:nvSpPr>
          <p:cNvPr id="37" name="Bildplatzhalter 5">
            <a:extLst>
              <a:ext uri="{FF2B5EF4-FFF2-40B4-BE49-F238E27FC236}">
                <a16:creationId xmlns:a16="http://schemas.microsoft.com/office/drawing/2014/main" id="{C25EC984-A5CD-5CB3-E5EA-3DFA4DC9BFF3}"/>
              </a:ext>
            </a:extLst>
          </p:cNvPr>
          <p:cNvSpPr>
            <a:spLocks noGrp="1" noRot="1" noChangeAspect="1" noMove="1" noResize="1" noEditPoints="1" noAdjustHandles="1" noChangeArrowheads="1" noChangeShapeType="1"/>
          </p:cNvSpPr>
          <p:nvPr>
            <p:ph type="pic" sz="quarter" idx="16" hasCustomPrompt="1"/>
          </p:nvPr>
        </p:nvSpPr>
        <p:spPr>
          <a:xfrm>
            <a:off x="4573589" y="3556000"/>
            <a:ext cx="1011600" cy="1011600"/>
          </a:xfrm>
          <a:solidFill>
            <a:srgbClr val="EAEBE9"/>
          </a:solidFill>
        </p:spPr>
        <p:txBody>
          <a:bodyPr/>
          <a:lstStyle>
            <a:lvl1pPr>
              <a:defRPr sz="900"/>
            </a:lvl1pPr>
          </a:lstStyle>
          <a:p>
            <a:r>
              <a:rPr lang="de-DE" dirty="0"/>
              <a:t> </a:t>
            </a:r>
          </a:p>
        </p:txBody>
      </p:sp>
      <p:sp>
        <p:nvSpPr>
          <p:cNvPr id="38" name="Bildplatzhalter 5">
            <a:extLst>
              <a:ext uri="{FF2B5EF4-FFF2-40B4-BE49-F238E27FC236}">
                <a16:creationId xmlns:a16="http://schemas.microsoft.com/office/drawing/2014/main" id="{ADC6D4F2-1CED-963E-1B54-8DADBC61FABD}"/>
              </a:ext>
            </a:extLst>
          </p:cNvPr>
          <p:cNvSpPr>
            <a:spLocks noGrp="1" noRot="1" noChangeAspect="1" noMove="1" noResize="1" noEditPoints="1" noAdjustHandles="1" noChangeArrowheads="1" noChangeShapeType="1"/>
          </p:cNvSpPr>
          <p:nvPr>
            <p:ph type="pic" sz="quarter" idx="17" hasCustomPrompt="1"/>
          </p:nvPr>
        </p:nvSpPr>
        <p:spPr>
          <a:xfrm>
            <a:off x="4573589" y="4826000"/>
            <a:ext cx="1011600" cy="1011600"/>
          </a:xfrm>
          <a:solidFill>
            <a:srgbClr val="EAEBE9"/>
          </a:solidFill>
        </p:spPr>
        <p:txBody>
          <a:bodyPr/>
          <a:lstStyle>
            <a:lvl1pPr>
              <a:defRPr sz="900"/>
            </a:lvl1pPr>
          </a:lstStyle>
          <a:p>
            <a:r>
              <a:rPr lang="de-DE" dirty="0"/>
              <a:t> </a:t>
            </a:r>
          </a:p>
        </p:txBody>
      </p:sp>
      <p:sp>
        <p:nvSpPr>
          <p:cNvPr id="40" name="Bildplatzhalter 5">
            <a:extLst>
              <a:ext uri="{FF2B5EF4-FFF2-40B4-BE49-F238E27FC236}">
                <a16:creationId xmlns:a16="http://schemas.microsoft.com/office/drawing/2014/main" id="{5137F508-82C1-99D7-2499-B6CDE8D3E56E}"/>
              </a:ext>
            </a:extLst>
          </p:cNvPr>
          <p:cNvSpPr>
            <a:spLocks noGrp="1" noRot="1" noChangeAspect="1" noMove="1" noResize="1" noEditPoints="1" noAdjustHandles="1" noChangeArrowheads="1" noChangeShapeType="1"/>
          </p:cNvSpPr>
          <p:nvPr>
            <p:ph type="pic" sz="quarter" idx="18" hasCustomPrompt="1"/>
          </p:nvPr>
        </p:nvSpPr>
        <p:spPr>
          <a:xfrm>
            <a:off x="8636967" y="2286000"/>
            <a:ext cx="1011600" cy="1011600"/>
          </a:xfrm>
          <a:solidFill>
            <a:srgbClr val="EAEBE9"/>
          </a:solidFill>
        </p:spPr>
        <p:txBody>
          <a:bodyPr/>
          <a:lstStyle>
            <a:lvl1pPr>
              <a:defRPr sz="900"/>
            </a:lvl1pPr>
          </a:lstStyle>
          <a:p>
            <a:r>
              <a:rPr lang="de-DE" dirty="0"/>
              <a:t> </a:t>
            </a:r>
          </a:p>
        </p:txBody>
      </p:sp>
      <p:sp>
        <p:nvSpPr>
          <p:cNvPr id="41" name="Bildplatzhalter 5">
            <a:extLst>
              <a:ext uri="{FF2B5EF4-FFF2-40B4-BE49-F238E27FC236}">
                <a16:creationId xmlns:a16="http://schemas.microsoft.com/office/drawing/2014/main" id="{31B32523-F32C-DA2D-CBC0-F29F49905F5F}"/>
              </a:ext>
            </a:extLst>
          </p:cNvPr>
          <p:cNvSpPr>
            <a:spLocks noGrp="1" noRot="1" noChangeAspect="1" noMove="1" noResize="1" noEditPoints="1" noAdjustHandles="1" noChangeArrowheads="1" noChangeShapeType="1"/>
          </p:cNvSpPr>
          <p:nvPr>
            <p:ph type="pic" sz="quarter" idx="19" hasCustomPrompt="1"/>
          </p:nvPr>
        </p:nvSpPr>
        <p:spPr>
          <a:xfrm>
            <a:off x="8636967" y="3556000"/>
            <a:ext cx="1011600" cy="1011600"/>
          </a:xfrm>
          <a:solidFill>
            <a:srgbClr val="EAEBE9"/>
          </a:solidFill>
        </p:spPr>
        <p:txBody>
          <a:bodyPr/>
          <a:lstStyle>
            <a:lvl1pPr>
              <a:defRPr sz="900"/>
            </a:lvl1pPr>
          </a:lstStyle>
          <a:p>
            <a:r>
              <a:rPr lang="de-DE" dirty="0"/>
              <a:t> </a:t>
            </a:r>
          </a:p>
        </p:txBody>
      </p:sp>
      <p:sp>
        <p:nvSpPr>
          <p:cNvPr id="42" name="Bildplatzhalter 5">
            <a:extLst>
              <a:ext uri="{FF2B5EF4-FFF2-40B4-BE49-F238E27FC236}">
                <a16:creationId xmlns:a16="http://schemas.microsoft.com/office/drawing/2014/main" id="{83A7310E-A999-3BFF-9C5E-871DCD5EBF55}"/>
              </a:ext>
            </a:extLst>
          </p:cNvPr>
          <p:cNvSpPr>
            <a:spLocks noGrp="1" noRot="1" noChangeAspect="1" noMove="1" noResize="1" noEditPoints="1" noAdjustHandles="1" noChangeArrowheads="1" noChangeShapeType="1"/>
          </p:cNvSpPr>
          <p:nvPr>
            <p:ph type="pic" sz="quarter" idx="20" hasCustomPrompt="1"/>
          </p:nvPr>
        </p:nvSpPr>
        <p:spPr>
          <a:xfrm>
            <a:off x="8636967" y="4826000"/>
            <a:ext cx="1011600" cy="1011600"/>
          </a:xfrm>
          <a:solidFill>
            <a:srgbClr val="EAEBE9"/>
          </a:solidFill>
        </p:spPr>
        <p:txBody>
          <a:bodyPr/>
          <a:lstStyle>
            <a:lvl1pPr>
              <a:defRPr sz="900"/>
            </a:lvl1pPr>
          </a:lstStyle>
          <a:p>
            <a:r>
              <a:rPr lang="de-DE" dirty="0"/>
              <a:t> </a:t>
            </a:r>
          </a:p>
        </p:txBody>
      </p:sp>
      <p:sp>
        <p:nvSpPr>
          <p:cNvPr id="44" name="Textplatzhalter 43">
            <a:extLst>
              <a:ext uri="{FF2B5EF4-FFF2-40B4-BE49-F238E27FC236}">
                <a16:creationId xmlns:a16="http://schemas.microsoft.com/office/drawing/2014/main" id="{ED6F6EDD-0748-DB6C-C4CA-82492FF6784B}"/>
              </a:ext>
            </a:extLst>
          </p:cNvPr>
          <p:cNvSpPr>
            <a:spLocks noGrp="1"/>
          </p:cNvSpPr>
          <p:nvPr>
            <p:ph type="body" sz="quarter" idx="21" hasCustomPrompt="1"/>
          </p:nvPr>
        </p:nvSpPr>
        <p:spPr>
          <a:xfrm>
            <a:off x="1776414" y="2387022"/>
            <a:ext cx="1782000" cy="382412"/>
          </a:xfrm>
        </p:spPr>
        <p:txBody>
          <a:bodyPr anchor="b">
            <a:noAutofit/>
          </a:bodyPr>
          <a:lstStyle>
            <a:lvl1pPr>
              <a:defRPr sz="1200" b="1" i="0">
                <a:solidFill>
                  <a:schemeClr val="bg2"/>
                </a:solidFill>
                <a:latin typeface="Poppins" pitchFamily="2" charset="77"/>
                <a:cs typeface="Poppins" pitchFamily="2" charset="77"/>
              </a:defRPr>
            </a:lvl1pPr>
          </a:lstStyle>
          <a:p>
            <a:pPr lvl="0"/>
            <a:r>
              <a:rPr lang="de-DE" dirty="0"/>
              <a:t>Vorname Nachname</a:t>
            </a:r>
            <a:br>
              <a:rPr lang="de-DE" dirty="0"/>
            </a:br>
            <a:r>
              <a:rPr lang="de-DE" dirty="0"/>
              <a:t>Doppelname</a:t>
            </a:r>
          </a:p>
        </p:txBody>
      </p:sp>
      <p:sp>
        <p:nvSpPr>
          <p:cNvPr id="47" name="Textplatzhalter 46">
            <a:extLst>
              <a:ext uri="{FF2B5EF4-FFF2-40B4-BE49-F238E27FC236}">
                <a16:creationId xmlns:a16="http://schemas.microsoft.com/office/drawing/2014/main" id="{81907122-1D8C-C1BE-8399-90012A88D5F2}"/>
              </a:ext>
            </a:extLst>
          </p:cNvPr>
          <p:cNvSpPr>
            <a:spLocks noGrp="1"/>
          </p:cNvSpPr>
          <p:nvPr>
            <p:ph type="body" sz="quarter" idx="22" hasCustomPrompt="1"/>
          </p:nvPr>
        </p:nvSpPr>
        <p:spPr>
          <a:xfrm>
            <a:off x="1776414" y="2880730"/>
            <a:ext cx="1782000" cy="438150"/>
          </a:xfrm>
        </p:spPr>
        <p:txBody>
          <a:bodyPr anchor="b"/>
          <a:lstStyle>
            <a:lvl1pPr>
              <a:lnSpc>
                <a:spcPct val="110000"/>
              </a:lnSpc>
              <a:defRPr sz="900">
                <a:solidFill>
                  <a:schemeClr val="tx1"/>
                </a:solidFill>
              </a:defRPr>
            </a:lvl1pPr>
          </a:lstStyle>
          <a:p>
            <a:pPr lvl="0"/>
            <a:r>
              <a:rPr lang="de-DE" dirty="0"/>
              <a:t>Jobbezeichnung</a:t>
            </a:r>
            <a:br>
              <a:rPr lang="de-DE" dirty="0"/>
            </a:br>
            <a:r>
              <a:rPr lang="de-DE" dirty="0"/>
              <a:t>Bereich</a:t>
            </a:r>
            <a:br>
              <a:rPr lang="de-DE" dirty="0"/>
            </a:br>
            <a:r>
              <a:rPr lang="de-DE" dirty="0"/>
              <a:t>Haufe Group</a:t>
            </a:r>
          </a:p>
        </p:txBody>
      </p:sp>
      <p:sp>
        <p:nvSpPr>
          <p:cNvPr id="51" name="Textplatzhalter 43">
            <a:extLst>
              <a:ext uri="{FF2B5EF4-FFF2-40B4-BE49-F238E27FC236}">
                <a16:creationId xmlns:a16="http://schemas.microsoft.com/office/drawing/2014/main" id="{5D954AA1-A568-E560-E103-6FB5F40F91ED}"/>
              </a:ext>
            </a:extLst>
          </p:cNvPr>
          <p:cNvSpPr>
            <a:spLocks noGrp="1"/>
          </p:cNvSpPr>
          <p:nvPr>
            <p:ph type="body" sz="quarter" idx="23" hasCustomPrompt="1"/>
          </p:nvPr>
        </p:nvSpPr>
        <p:spPr>
          <a:xfrm>
            <a:off x="1776415" y="3657022"/>
            <a:ext cx="1782000" cy="382412"/>
          </a:xfrm>
        </p:spPr>
        <p:txBody>
          <a:bodyPr anchor="b">
            <a:noAutofit/>
          </a:bodyPr>
          <a:lstStyle>
            <a:lvl1pPr>
              <a:defRPr sz="1200" b="1" i="0">
                <a:solidFill>
                  <a:schemeClr val="bg2"/>
                </a:solidFill>
                <a:latin typeface="Poppins" pitchFamily="2" charset="77"/>
                <a:cs typeface="Poppins" pitchFamily="2" charset="77"/>
              </a:defRPr>
            </a:lvl1pPr>
          </a:lstStyle>
          <a:p>
            <a:pPr lvl="0"/>
            <a:r>
              <a:rPr lang="de-DE" dirty="0"/>
              <a:t>Vorname Nachname</a:t>
            </a:r>
            <a:br>
              <a:rPr lang="de-DE" dirty="0"/>
            </a:br>
            <a:r>
              <a:rPr lang="de-DE" dirty="0"/>
              <a:t>Doppelname</a:t>
            </a:r>
          </a:p>
        </p:txBody>
      </p:sp>
      <p:sp>
        <p:nvSpPr>
          <p:cNvPr id="52" name="Textplatzhalter 46">
            <a:extLst>
              <a:ext uri="{FF2B5EF4-FFF2-40B4-BE49-F238E27FC236}">
                <a16:creationId xmlns:a16="http://schemas.microsoft.com/office/drawing/2014/main" id="{F6033831-287B-57B4-FAEC-12BA20CA9FEA}"/>
              </a:ext>
            </a:extLst>
          </p:cNvPr>
          <p:cNvSpPr>
            <a:spLocks noGrp="1"/>
          </p:cNvSpPr>
          <p:nvPr>
            <p:ph type="body" sz="quarter" idx="24" hasCustomPrompt="1"/>
          </p:nvPr>
        </p:nvSpPr>
        <p:spPr>
          <a:xfrm>
            <a:off x="1776415" y="4150730"/>
            <a:ext cx="1782000" cy="438150"/>
          </a:xfrm>
        </p:spPr>
        <p:txBody>
          <a:bodyPr anchor="b"/>
          <a:lstStyle>
            <a:lvl1pPr>
              <a:lnSpc>
                <a:spcPct val="110000"/>
              </a:lnSpc>
              <a:defRPr sz="900">
                <a:solidFill>
                  <a:schemeClr val="tx1"/>
                </a:solidFill>
              </a:defRPr>
            </a:lvl1pPr>
          </a:lstStyle>
          <a:p>
            <a:pPr lvl="0"/>
            <a:r>
              <a:rPr lang="de-DE" dirty="0"/>
              <a:t>Jobbezeichnung</a:t>
            </a:r>
            <a:br>
              <a:rPr lang="de-DE" dirty="0"/>
            </a:br>
            <a:r>
              <a:rPr lang="de-DE" dirty="0"/>
              <a:t>Bereich</a:t>
            </a:r>
            <a:br>
              <a:rPr lang="de-DE" dirty="0"/>
            </a:br>
            <a:r>
              <a:rPr lang="de-DE" dirty="0"/>
              <a:t>Haufe Group</a:t>
            </a:r>
          </a:p>
        </p:txBody>
      </p:sp>
      <p:sp>
        <p:nvSpPr>
          <p:cNvPr id="55" name="Textplatzhalter 43">
            <a:extLst>
              <a:ext uri="{FF2B5EF4-FFF2-40B4-BE49-F238E27FC236}">
                <a16:creationId xmlns:a16="http://schemas.microsoft.com/office/drawing/2014/main" id="{B40B7D61-AB48-56AA-93BD-845FDED4FEEA}"/>
              </a:ext>
            </a:extLst>
          </p:cNvPr>
          <p:cNvSpPr>
            <a:spLocks noGrp="1"/>
          </p:cNvSpPr>
          <p:nvPr>
            <p:ph type="body" sz="quarter" idx="25" hasCustomPrompt="1"/>
          </p:nvPr>
        </p:nvSpPr>
        <p:spPr>
          <a:xfrm>
            <a:off x="1776415" y="4927022"/>
            <a:ext cx="1782000" cy="382412"/>
          </a:xfrm>
        </p:spPr>
        <p:txBody>
          <a:bodyPr anchor="b">
            <a:noAutofit/>
          </a:bodyPr>
          <a:lstStyle>
            <a:lvl1pPr>
              <a:defRPr sz="1200" b="1" i="0">
                <a:solidFill>
                  <a:schemeClr val="bg2"/>
                </a:solidFill>
                <a:latin typeface="Poppins" pitchFamily="2" charset="77"/>
                <a:cs typeface="Poppins" pitchFamily="2" charset="77"/>
              </a:defRPr>
            </a:lvl1pPr>
          </a:lstStyle>
          <a:p>
            <a:pPr lvl="0"/>
            <a:r>
              <a:rPr lang="de-DE" dirty="0"/>
              <a:t>Vorname Nachname</a:t>
            </a:r>
            <a:br>
              <a:rPr lang="de-DE" dirty="0"/>
            </a:br>
            <a:r>
              <a:rPr lang="de-DE" dirty="0"/>
              <a:t>Doppelname</a:t>
            </a:r>
          </a:p>
        </p:txBody>
      </p:sp>
      <p:sp>
        <p:nvSpPr>
          <p:cNvPr id="56" name="Textplatzhalter 46">
            <a:extLst>
              <a:ext uri="{FF2B5EF4-FFF2-40B4-BE49-F238E27FC236}">
                <a16:creationId xmlns:a16="http://schemas.microsoft.com/office/drawing/2014/main" id="{A9992D43-44E4-42A6-156B-199C6B9F47EC}"/>
              </a:ext>
            </a:extLst>
          </p:cNvPr>
          <p:cNvSpPr>
            <a:spLocks noGrp="1"/>
          </p:cNvSpPr>
          <p:nvPr>
            <p:ph type="body" sz="quarter" idx="26" hasCustomPrompt="1"/>
          </p:nvPr>
        </p:nvSpPr>
        <p:spPr>
          <a:xfrm>
            <a:off x="1776415" y="5420730"/>
            <a:ext cx="1782000" cy="438150"/>
          </a:xfrm>
        </p:spPr>
        <p:txBody>
          <a:bodyPr anchor="b"/>
          <a:lstStyle>
            <a:lvl1pPr>
              <a:lnSpc>
                <a:spcPct val="110000"/>
              </a:lnSpc>
              <a:defRPr sz="900">
                <a:solidFill>
                  <a:schemeClr val="tx1"/>
                </a:solidFill>
              </a:defRPr>
            </a:lvl1pPr>
          </a:lstStyle>
          <a:p>
            <a:pPr lvl="0"/>
            <a:r>
              <a:rPr lang="de-DE" dirty="0"/>
              <a:t>Jobbezeichnung</a:t>
            </a:r>
            <a:br>
              <a:rPr lang="de-DE" dirty="0"/>
            </a:br>
            <a:r>
              <a:rPr lang="de-DE" dirty="0"/>
              <a:t>Bereich</a:t>
            </a:r>
            <a:br>
              <a:rPr lang="de-DE" dirty="0"/>
            </a:br>
            <a:r>
              <a:rPr lang="de-DE" dirty="0"/>
              <a:t>Haufe Group</a:t>
            </a:r>
          </a:p>
        </p:txBody>
      </p:sp>
      <p:sp>
        <p:nvSpPr>
          <p:cNvPr id="65" name="Textplatzhalter 43">
            <a:extLst>
              <a:ext uri="{FF2B5EF4-FFF2-40B4-BE49-F238E27FC236}">
                <a16:creationId xmlns:a16="http://schemas.microsoft.com/office/drawing/2014/main" id="{32479B92-E3B7-EB4E-41A1-90E764BE2A90}"/>
              </a:ext>
            </a:extLst>
          </p:cNvPr>
          <p:cNvSpPr>
            <a:spLocks noGrp="1"/>
          </p:cNvSpPr>
          <p:nvPr>
            <p:ph type="body" sz="quarter" idx="27" hasCustomPrompt="1"/>
          </p:nvPr>
        </p:nvSpPr>
        <p:spPr>
          <a:xfrm>
            <a:off x="5839793" y="2387022"/>
            <a:ext cx="1782000" cy="382412"/>
          </a:xfrm>
        </p:spPr>
        <p:txBody>
          <a:bodyPr anchor="b">
            <a:noAutofit/>
          </a:bodyPr>
          <a:lstStyle>
            <a:lvl1pPr>
              <a:defRPr sz="1200" b="1" i="0">
                <a:solidFill>
                  <a:schemeClr val="bg2"/>
                </a:solidFill>
                <a:latin typeface="Poppins" pitchFamily="2" charset="77"/>
                <a:cs typeface="Poppins" pitchFamily="2" charset="77"/>
              </a:defRPr>
            </a:lvl1pPr>
          </a:lstStyle>
          <a:p>
            <a:pPr lvl="0"/>
            <a:r>
              <a:rPr lang="de-DE" dirty="0"/>
              <a:t>Vorname Nachname</a:t>
            </a:r>
            <a:br>
              <a:rPr lang="de-DE" dirty="0"/>
            </a:br>
            <a:r>
              <a:rPr lang="de-DE" dirty="0"/>
              <a:t>Doppelname</a:t>
            </a:r>
          </a:p>
        </p:txBody>
      </p:sp>
      <p:sp>
        <p:nvSpPr>
          <p:cNvPr id="66" name="Textplatzhalter 46">
            <a:extLst>
              <a:ext uri="{FF2B5EF4-FFF2-40B4-BE49-F238E27FC236}">
                <a16:creationId xmlns:a16="http://schemas.microsoft.com/office/drawing/2014/main" id="{F6E2D803-2671-4A72-AD0C-5BBBF1FFFADA}"/>
              </a:ext>
            </a:extLst>
          </p:cNvPr>
          <p:cNvSpPr>
            <a:spLocks noGrp="1"/>
          </p:cNvSpPr>
          <p:nvPr>
            <p:ph type="body" sz="quarter" idx="28" hasCustomPrompt="1"/>
          </p:nvPr>
        </p:nvSpPr>
        <p:spPr>
          <a:xfrm>
            <a:off x="5839793" y="2880730"/>
            <a:ext cx="1782000" cy="438150"/>
          </a:xfrm>
        </p:spPr>
        <p:txBody>
          <a:bodyPr anchor="b"/>
          <a:lstStyle>
            <a:lvl1pPr>
              <a:lnSpc>
                <a:spcPct val="110000"/>
              </a:lnSpc>
              <a:defRPr sz="900">
                <a:solidFill>
                  <a:schemeClr val="tx1"/>
                </a:solidFill>
              </a:defRPr>
            </a:lvl1pPr>
          </a:lstStyle>
          <a:p>
            <a:pPr lvl="0"/>
            <a:r>
              <a:rPr lang="de-DE" dirty="0"/>
              <a:t>Jobbezeichnung</a:t>
            </a:r>
            <a:br>
              <a:rPr lang="de-DE" dirty="0"/>
            </a:br>
            <a:r>
              <a:rPr lang="de-DE" dirty="0"/>
              <a:t>Bereich</a:t>
            </a:r>
            <a:br>
              <a:rPr lang="de-DE" dirty="0"/>
            </a:br>
            <a:r>
              <a:rPr lang="de-DE" dirty="0"/>
              <a:t>Haufe Group</a:t>
            </a:r>
          </a:p>
        </p:txBody>
      </p:sp>
      <p:sp>
        <p:nvSpPr>
          <p:cNvPr id="69" name="Textplatzhalter 43">
            <a:extLst>
              <a:ext uri="{FF2B5EF4-FFF2-40B4-BE49-F238E27FC236}">
                <a16:creationId xmlns:a16="http://schemas.microsoft.com/office/drawing/2014/main" id="{804EB367-818C-0C5A-36CE-996EBF64BA78}"/>
              </a:ext>
            </a:extLst>
          </p:cNvPr>
          <p:cNvSpPr>
            <a:spLocks noGrp="1"/>
          </p:cNvSpPr>
          <p:nvPr>
            <p:ph type="body" sz="quarter" idx="29" hasCustomPrompt="1"/>
          </p:nvPr>
        </p:nvSpPr>
        <p:spPr>
          <a:xfrm>
            <a:off x="5839793" y="3657022"/>
            <a:ext cx="1782000" cy="382412"/>
          </a:xfrm>
        </p:spPr>
        <p:txBody>
          <a:bodyPr anchor="b">
            <a:noAutofit/>
          </a:bodyPr>
          <a:lstStyle>
            <a:lvl1pPr>
              <a:defRPr sz="1200" b="1" i="0">
                <a:solidFill>
                  <a:schemeClr val="bg2"/>
                </a:solidFill>
                <a:latin typeface="Poppins" pitchFamily="2" charset="77"/>
                <a:cs typeface="Poppins" pitchFamily="2" charset="77"/>
              </a:defRPr>
            </a:lvl1pPr>
          </a:lstStyle>
          <a:p>
            <a:pPr lvl="0"/>
            <a:r>
              <a:rPr lang="de-DE" dirty="0"/>
              <a:t>Vorname Nachname</a:t>
            </a:r>
            <a:br>
              <a:rPr lang="de-DE" dirty="0"/>
            </a:br>
            <a:r>
              <a:rPr lang="de-DE" dirty="0"/>
              <a:t>Doppelname</a:t>
            </a:r>
          </a:p>
        </p:txBody>
      </p:sp>
      <p:sp>
        <p:nvSpPr>
          <p:cNvPr id="70" name="Textplatzhalter 46">
            <a:extLst>
              <a:ext uri="{FF2B5EF4-FFF2-40B4-BE49-F238E27FC236}">
                <a16:creationId xmlns:a16="http://schemas.microsoft.com/office/drawing/2014/main" id="{D821990E-CA8B-A256-9299-1E46A082966A}"/>
              </a:ext>
            </a:extLst>
          </p:cNvPr>
          <p:cNvSpPr>
            <a:spLocks noGrp="1"/>
          </p:cNvSpPr>
          <p:nvPr>
            <p:ph type="body" sz="quarter" idx="30" hasCustomPrompt="1"/>
          </p:nvPr>
        </p:nvSpPr>
        <p:spPr>
          <a:xfrm>
            <a:off x="5839793" y="4150730"/>
            <a:ext cx="1782000" cy="438150"/>
          </a:xfrm>
        </p:spPr>
        <p:txBody>
          <a:bodyPr anchor="b"/>
          <a:lstStyle>
            <a:lvl1pPr>
              <a:lnSpc>
                <a:spcPct val="110000"/>
              </a:lnSpc>
              <a:defRPr sz="900">
                <a:solidFill>
                  <a:schemeClr val="tx1"/>
                </a:solidFill>
              </a:defRPr>
            </a:lvl1pPr>
          </a:lstStyle>
          <a:p>
            <a:pPr lvl="0"/>
            <a:r>
              <a:rPr lang="de-DE" dirty="0"/>
              <a:t>Jobbezeichnung</a:t>
            </a:r>
            <a:br>
              <a:rPr lang="de-DE" dirty="0"/>
            </a:br>
            <a:r>
              <a:rPr lang="de-DE" dirty="0"/>
              <a:t>Bereich</a:t>
            </a:r>
            <a:br>
              <a:rPr lang="de-DE" dirty="0"/>
            </a:br>
            <a:r>
              <a:rPr lang="de-DE" dirty="0"/>
              <a:t>Haufe Group</a:t>
            </a:r>
          </a:p>
        </p:txBody>
      </p:sp>
      <p:sp>
        <p:nvSpPr>
          <p:cNvPr id="73" name="Textplatzhalter 43">
            <a:extLst>
              <a:ext uri="{FF2B5EF4-FFF2-40B4-BE49-F238E27FC236}">
                <a16:creationId xmlns:a16="http://schemas.microsoft.com/office/drawing/2014/main" id="{BB2221B8-3BE0-D2BE-A993-A34BDE35CC31}"/>
              </a:ext>
            </a:extLst>
          </p:cNvPr>
          <p:cNvSpPr>
            <a:spLocks noGrp="1"/>
          </p:cNvSpPr>
          <p:nvPr>
            <p:ph type="body" sz="quarter" idx="31" hasCustomPrompt="1"/>
          </p:nvPr>
        </p:nvSpPr>
        <p:spPr>
          <a:xfrm>
            <a:off x="5839793" y="4927022"/>
            <a:ext cx="1782000" cy="382412"/>
          </a:xfrm>
        </p:spPr>
        <p:txBody>
          <a:bodyPr anchor="b">
            <a:noAutofit/>
          </a:bodyPr>
          <a:lstStyle>
            <a:lvl1pPr>
              <a:defRPr sz="1200" b="1" i="0">
                <a:solidFill>
                  <a:schemeClr val="bg2"/>
                </a:solidFill>
                <a:latin typeface="Poppins" pitchFamily="2" charset="77"/>
                <a:cs typeface="Poppins" pitchFamily="2" charset="77"/>
              </a:defRPr>
            </a:lvl1pPr>
          </a:lstStyle>
          <a:p>
            <a:pPr lvl="0"/>
            <a:r>
              <a:rPr lang="de-DE" dirty="0"/>
              <a:t>Vorname Nachname</a:t>
            </a:r>
            <a:br>
              <a:rPr lang="de-DE" dirty="0"/>
            </a:br>
            <a:r>
              <a:rPr lang="de-DE" dirty="0"/>
              <a:t>Doppelname</a:t>
            </a:r>
          </a:p>
        </p:txBody>
      </p:sp>
      <p:sp>
        <p:nvSpPr>
          <p:cNvPr id="74" name="Textplatzhalter 46">
            <a:extLst>
              <a:ext uri="{FF2B5EF4-FFF2-40B4-BE49-F238E27FC236}">
                <a16:creationId xmlns:a16="http://schemas.microsoft.com/office/drawing/2014/main" id="{906C000D-D5E3-D1FC-CE07-7ECBE59729CA}"/>
              </a:ext>
            </a:extLst>
          </p:cNvPr>
          <p:cNvSpPr>
            <a:spLocks noGrp="1"/>
          </p:cNvSpPr>
          <p:nvPr>
            <p:ph type="body" sz="quarter" idx="32" hasCustomPrompt="1"/>
          </p:nvPr>
        </p:nvSpPr>
        <p:spPr>
          <a:xfrm>
            <a:off x="5839793" y="5420730"/>
            <a:ext cx="1782000" cy="438150"/>
          </a:xfrm>
        </p:spPr>
        <p:txBody>
          <a:bodyPr anchor="b"/>
          <a:lstStyle>
            <a:lvl1pPr>
              <a:lnSpc>
                <a:spcPct val="110000"/>
              </a:lnSpc>
              <a:defRPr sz="900">
                <a:solidFill>
                  <a:schemeClr val="tx1"/>
                </a:solidFill>
              </a:defRPr>
            </a:lvl1pPr>
          </a:lstStyle>
          <a:p>
            <a:pPr lvl="0"/>
            <a:r>
              <a:rPr lang="de-DE" dirty="0"/>
              <a:t>Jobbezeichnung</a:t>
            </a:r>
            <a:br>
              <a:rPr lang="de-DE" dirty="0"/>
            </a:br>
            <a:r>
              <a:rPr lang="de-DE" dirty="0"/>
              <a:t>Bereich</a:t>
            </a:r>
            <a:br>
              <a:rPr lang="de-DE" dirty="0"/>
            </a:br>
            <a:r>
              <a:rPr lang="de-DE" dirty="0"/>
              <a:t>Haufe Group</a:t>
            </a:r>
          </a:p>
        </p:txBody>
      </p:sp>
      <p:sp>
        <p:nvSpPr>
          <p:cNvPr id="77" name="Textplatzhalter 43">
            <a:extLst>
              <a:ext uri="{FF2B5EF4-FFF2-40B4-BE49-F238E27FC236}">
                <a16:creationId xmlns:a16="http://schemas.microsoft.com/office/drawing/2014/main" id="{B9E49987-FE80-9EAC-CCC2-469E2E6683F5}"/>
              </a:ext>
            </a:extLst>
          </p:cNvPr>
          <p:cNvSpPr>
            <a:spLocks noGrp="1"/>
          </p:cNvSpPr>
          <p:nvPr>
            <p:ph type="body" sz="quarter" idx="33" hasCustomPrompt="1"/>
          </p:nvPr>
        </p:nvSpPr>
        <p:spPr>
          <a:xfrm>
            <a:off x="9903172" y="2387022"/>
            <a:ext cx="1780828" cy="382412"/>
          </a:xfrm>
        </p:spPr>
        <p:txBody>
          <a:bodyPr anchor="b">
            <a:noAutofit/>
          </a:bodyPr>
          <a:lstStyle>
            <a:lvl1pPr>
              <a:defRPr sz="1200" b="1" i="0">
                <a:solidFill>
                  <a:schemeClr val="bg2"/>
                </a:solidFill>
                <a:latin typeface="Poppins" pitchFamily="2" charset="77"/>
                <a:cs typeface="Poppins" pitchFamily="2" charset="77"/>
              </a:defRPr>
            </a:lvl1pPr>
          </a:lstStyle>
          <a:p>
            <a:pPr lvl="0"/>
            <a:r>
              <a:rPr lang="de-DE" dirty="0"/>
              <a:t>Vorname Nachname</a:t>
            </a:r>
            <a:br>
              <a:rPr lang="de-DE" dirty="0"/>
            </a:br>
            <a:r>
              <a:rPr lang="de-DE" dirty="0"/>
              <a:t>Doppelname</a:t>
            </a:r>
          </a:p>
        </p:txBody>
      </p:sp>
      <p:sp>
        <p:nvSpPr>
          <p:cNvPr id="78" name="Textplatzhalter 46">
            <a:extLst>
              <a:ext uri="{FF2B5EF4-FFF2-40B4-BE49-F238E27FC236}">
                <a16:creationId xmlns:a16="http://schemas.microsoft.com/office/drawing/2014/main" id="{AC5E6658-04AA-4F72-A9CF-6F968E858F71}"/>
              </a:ext>
            </a:extLst>
          </p:cNvPr>
          <p:cNvSpPr>
            <a:spLocks noGrp="1"/>
          </p:cNvSpPr>
          <p:nvPr>
            <p:ph type="body" sz="quarter" idx="34" hasCustomPrompt="1"/>
          </p:nvPr>
        </p:nvSpPr>
        <p:spPr>
          <a:xfrm>
            <a:off x="9903172" y="2880730"/>
            <a:ext cx="1780828" cy="438150"/>
          </a:xfrm>
        </p:spPr>
        <p:txBody>
          <a:bodyPr anchor="b"/>
          <a:lstStyle>
            <a:lvl1pPr>
              <a:lnSpc>
                <a:spcPct val="110000"/>
              </a:lnSpc>
              <a:defRPr sz="900">
                <a:solidFill>
                  <a:schemeClr val="tx1"/>
                </a:solidFill>
              </a:defRPr>
            </a:lvl1pPr>
          </a:lstStyle>
          <a:p>
            <a:pPr lvl="0"/>
            <a:r>
              <a:rPr lang="de-DE" dirty="0"/>
              <a:t>Jobbezeichnung</a:t>
            </a:r>
            <a:br>
              <a:rPr lang="de-DE" dirty="0"/>
            </a:br>
            <a:r>
              <a:rPr lang="de-DE" dirty="0"/>
              <a:t>Bereich</a:t>
            </a:r>
            <a:br>
              <a:rPr lang="de-DE" dirty="0"/>
            </a:br>
            <a:r>
              <a:rPr lang="de-DE" dirty="0"/>
              <a:t>Haufe Group</a:t>
            </a:r>
          </a:p>
        </p:txBody>
      </p:sp>
      <p:sp>
        <p:nvSpPr>
          <p:cNvPr id="81" name="Textplatzhalter 43">
            <a:extLst>
              <a:ext uri="{FF2B5EF4-FFF2-40B4-BE49-F238E27FC236}">
                <a16:creationId xmlns:a16="http://schemas.microsoft.com/office/drawing/2014/main" id="{37B1A8B4-0C32-E4D6-5B30-61776FA02B91}"/>
              </a:ext>
            </a:extLst>
          </p:cNvPr>
          <p:cNvSpPr>
            <a:spLocks noGrp="1"/>
          </p:cNvSpPr>
          <p:nvPr>
            <p:ph type="body" sz="quarter" idx="35" hasCustomPrompt="1"/>
          </p:nvPr>
        </p:nvSpPr>
        <p:spPr>
          <a:xfrm>
            <a:off x="9903172" y="3657022"/>
            <a:ext cx="1780828" cy="382412"/>
          </a:xfrm>
        </p:spPr>
        <p:txBody>
          <a:bodyPr anchor="b">
            <a:noAutofit/>
          </a:bodyPr>
          <a:lstStyle>
            <a:lvl1pPr>
              <a:defRPr sz="1200" b="1" i="0">
                <a:solidFill>
                  <a:schemeClr val="bg2"/>
                </a:solidFill>
                <a:latin typeface="Poppins" pitchFamily="2" charset="77"/>
                <a:cs typeface="Poppins" pitchFamily="2" charset="77"/>
              </a:defRPr>
            </a:lvl1pPr>
          </a:lstStyle>
          <a:p>
            <a:pPr lvl="0"/>
            <a:r>
              <a:rPr lang="de-DE" dirty="0"/>
              <a:t>Vorname Nachname</a:t>
            </a:r>
            <a:br>
              <a:rPr lang="de-DE" dirty="0"/>
            </a:br>
            <a:r>
              <a:rPr lang="de-DE" dirty="0"/>
              <a:t>Doppelname</a:t>
            </a:r>
          </a:p>
        </p:txBody>
      </p:sp>
      <p:sp>
        <p:nvSpPr>
          <p:cNvPr id="82" name="Textplatzhalter 46">
            <a:extLst>
              <a:ext uri="{FF2B5EF4-FFF2-40B4-BE49-F238E27FC236}">
                <a16:creationId xmlns:a16="http://schemas.microsoft.com/office/drawing/2014/main" id="{0A13FED8-032A-F9E7-DA7B-D6D37F9C8802}"/>
              </a:ext>
            </a:extLst>
          </p:cNvPr>
          <p:cNvSpPr>
            <a:spLocks noGrp="1"/>
          </p:cNvSpPr>
          <p:nvPr>
            <p:ph type="body" sz="quarter" idx="36" hasCustomPrompt="1"/>
          </p:nvPr>
        </p:nvSpPr>
        <p:spPr>
          <a:xfrm>
            <a:off x="9903172" y="4150730"/>
            <a:ext cx="1780828" cy="438150"/>
          </a:xfrm>
        </p:spPr>
        <p:txBody>
          <a:bodyPr anchor="b"/>
          <a:lstStyle>
            <a:lvl1pPr>
              <a:lnSpc>
                <a:spcPct val="110000"/>
              </a:lnSpc>
              <a:defRPr sz="900">
                <a:solidFill>
                  <a:schemeClr val="tx1"/>
                </a:solidFill>
              </a:defRPr>
            </a:lvl1pPr>
          </a:lstStyle>
          <a:p>
            <a:pPr lvl="0"/>
            <a:r>
              <a:rPr lang="de-DE" dirty="0"/>
              <a:t>Jobbezeichnung</a:t>
            </a:r>
            <a:br>
              <a:rPr lang="de-DE" dirty="0"/>
            </a:br>
            <a:r>
              <a:rPr lang="de-DE" dirty="0"/>
              <a:t>Bereich</a:t>
            </a:r>
            <a:br>
              <a:rPr lang="de-DE" dirty="0"/>
            </a:br>
            <a:r>
              <a:rPr lang="de-DE" dirty="0"/>
              <a:t>Haufe Group</a:t>
            </a:r>
          </a:p>
        </p:txBody>
      </p:sp>
      <p:sp>
        <p:nvSpPr>
          <p:cNvPr id="85" name="Textplatzhalter 43">
            <a:extLst>
              <a:ext uri="{FF2B5EF4-FFF2-40B4-BE49-F238E27FC236}">
                <a16:creationId xmlns:a16="http://schemas.microsoft.com/office/drawing/2014/main" id="{99960071-C2E2-D9F0-AA33-E23DA8738956}"/>
              </a:ext>
            </a:extLst>
          </p:cNvPr>
          <p:cNvSpPr>
            <a:spLocks noGrp="1"/>
          </p:cNvSpPr>
          <p:nvPr>
            <p:ph type="body" sz="quarter" idx="37" hasCustomPrompt="1"/>
          </p:nvPr>
        </p:nvSpPr>
        <p:spPr>
          <a:xfrm>
            <a:off x="9903172" y="4927022"/>
            <a:ext cx="1780828" cy="382412"/>
          </a:xfrm>
        </p:spPr>
        <p:txBody>
          <a:bodyPr anchor="b">
            <a:noAutofit/>
          </a:bodyPr>
          <a:lstStyle>
            <a:lvl1pPr>
              <a:defRPr sz="1200" b="1" i="0">
                <a:solidFill>
                  <a:schemeClr val="bg2"/>
                </a:solidFill>
                <a:latin typeface="Poppins" pitchFamily="2" charset="77"/>
                <a:cs typeface="Poppins" pitchFamily="2" charset="77"/>
              </a:defRPr>
            </a:lvl1pPr>
          </a:lstStyle>
          <a:p>
            <a:pPr lvl="0"/>
            <a:r>
              <a:rPr lang="de-DE" dirty="0"/>
              <a:t>Vorname Nachname</a:t>
            </a:r>
            <a:br>
              <a:rPr lang="de-DE" dirty="0"/>
            </a:br>
            <a:r>
              <a:rPr lang="de-DE" dirty="0"/>
              <a:t>Doppelname</a:t>
            </a:r>
          </a:p>
        </p:txBody>
      </p:sp>
      <p:sp>
        <p:nvSpPr>
          <p:cNvPr id="86" name="Textplatzhalter 46">
            <a:extLst>
              <a:ext uri="{FF2B5EF4-FFF2-40B4-BE49-F238E27FC236}">
                <a16:creationId xmlns:a16="http://schemas.microsoft.com/office/drawing/2014/main" id="{49AB4D61-6FB2-C71E-A921-0244E8ECEBA2}"/>
              </a:ext>
            </a:extLst>
          </p:cNvPr>
          <p:cNvSpPr>
            <a:spLocks noGrp="1"/>
          </p:cNvSpPr>
          <p:nvPr>
            <p:ph type="body" sz="quarter" idx="38" hasCustomPrompt="1"/>
          </p:nvPr>
        </p:nvSpPr>
        <p:spPr>
          <a:xfrm>
            <a:off x="9903172" y="5420730"/>
            <a:ext cx="1780828" cy="438150"/>
          </a:xfrm>
        </p:spPr>
        <p:txBody>
          <a:bodyPr anchor="b"/>
          <a:lstStyle>
            <a:lvl1pPr>
              <a:lnSpc>
                <a:spcPct val="110000"/>
              </a:lnSpc>
              <a:defRPr sz="900">
                <a:solidFill>
                  <a:schemeClr val="tx1"/>
                </a:solidFill>
              </a:defRPr>
            </a:lvl1pPr>
          </a:lstStyle>
          <a:p>
            <a:pPr lvl="0"/>
            <a:r>
              <a:rPr lang="de-DE" dirty="0"/>
              <a:t>Jobbezeichnung</a:t>
            </a:r>
            <a:br>
              <a:rPr lang="de-DE" dirty="0"/>
            </a:br>
            <a:r>
              <a:rPr lang="de-DE" dirty="0"/>
              <a:t>Bereich</a:t>
            </a:r>
            <a:br>
              <a:rPr lang="de-DE" dirty="0"/>
            </a:br>
            <a:r>
              <a:rPr lang="de-DE" dirty="0"/>
              <a:t>Haufe Group</a:t>
            </a:r>
          </a:p>
        </p:txBody>
      </p:sp>
      <p:sp>
        <p:nvSpPr>
          <p:cNvPr id="5" name="Titel 4">
            <a:extLst>
              <a:ext uri="{FF2B5EF4-FFF2-40B4-BE49-F238E27FC236}">
                <a16:creationId xmlns:a16="http://schemas.microsoft.com/office/drawing/2014/main" id="{C3F09063-5735-B7E5-39D1-182BAC5E2606}"/>
              </a:ext>
            </a:extLst>
          </p:cNvPr>
          <p:cNvSpPr>
            <a:spLocks noGrp="1"/>
          </p:cNvSpPr>
          <p:nvPr>
            <p:ph type="title"/>
          </p:nvPr>
        </p:nvSpPr>
        <p:spPr>
          <a:xfrm>
            <a:off x="475437" y="481683"/>
            <a:ext cx="7398563" cy="893834"/>
          </a:xfrm>
        </p:spPr>
        <p:txBody>
          <a:bodyPr/>
          <a:lstStyle/>
          <a:p>
            <a:r>
              <a:rPr lang="en-GB"/>
              <a:t>Click to edit Master title style</a:t>
            </a:r>
            <a:endParaRPr lang="de-DE" dirty="0"/>
          </a:p>
        </p:txBody>
      </p:sp>
    </p:spTree>
    <p:extLst>
      <p:ext uri="{BB962C8B-B14F-4D97-AF65-F5344CB8AC3E}">
        <p14:creationId xmlns:p14="http://schemas.microsoft.com/office/powerpoint/2010/main" val="6896206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p:cSld name="Agenda Deep Blue">
    <p:bg>
      <p:bgPr>
        <a:solidFill>
          <a:schemeClr val="accent3"/>
        </a:solidFill>
        <a:effectLst/>
      </p:bgPr>
    </p:bg>
    <p:spTree>
      <p:nvGrpSpPr>
        <p:cNvPr id="1" name=""/>
        <p:cNvGrpSpPr/>
        <p:nvPr/>
      </p:nvGrpSpPr>
      <p:grpSpPr>
        <a:xfrm>
          <a:off x="0" y="0"/>
          <a:ext cx="0" cy="0"/>
          <a:chOff x="0" y="0"/>
          <a:chExt cx="0" cy="0"/>
        </a:xfrm>
      </p:grpSpPr>
      <p:sp>
        <p:nvSpPr>
          <p:cNvPr id="6" name="Grafik 3">
            <a:extLst>
              <a:ext uri="{FF2B5EF4-FFF2-40B4-BE49-F238E27FC236}">
                <a16:creationId xmlns:a16="http://schemas.microsoft.com/office/drawing/2014/main" id="{7A7A89D4-BE27-52AD-4B96-148E5AA10DA2}"/>
              </a:ext>
            </a:extLst>
          </p:cNvPr>
          <p:cNvSpPr/>
          <p:nvPr/>
        </p:nvSpPr>
        <p:spPr>
          <a:xfrm>
            <a:off x="509609" y="506414"/>
            <a:ext cx="2394796" cy="3592195"/>
          </a:xfrm>
          <a:custGeom>
            <a:avLst/>
            <a:gdLst>
              <a:gd name="connsiteX0" fmla="*/ 2394796 w 2394796"/>
              <a:gd name="connsiteY0" fmla="*/ 0 h 3592195"/>
              <a:gd name="connsiteX1" fmla="*/ 0 w 2394796"/>
              <a:gd name="connsiteY1" fmla="*/ 1016591 h 3592195"/>
              <a:gd name="connsiteX2" fmla="*/ 0 w 2394796"/>
              <a:gd name="connsiteY2" fmla="*/ 3592195 h 3592195"/>
              <a:gd name="connsiteX3" fmla="*/ 2394796 w 2394796"/>
              <a:gd name="connsiteY3" fmla="*/ 2575604 h 3592195"/>
              <a:gd name="connsiteX4" fmla="*/ 2394796 w 2394796"/>
              <a:gd name="connsiteY4" fmla="*/ 0 h 35921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4796" h="3592195">
                <a:moveTo>
                  <a:pt x="2394796" y="0"/>
                </a:moveTo>
                <a:cubicBezTo>
                  <a:pt x="1596730" y="338864"/>
                  <a:pt x="798066" y="677727"/>
                  <a:pt x="0" y="1016591"/>
                </a:cubicBezTo>
                <a:lnTo>
                  <a:pt x="0" y="3592195"/>
                </a:lnTo>
                <a:cubicBezTo>
                  <a:pt x="798066" y="3253332"/>
                  <a:pt x="1596730" y="2914468"/>
                  <a:pt x="2394796" y="2575604"/>
                </a:cubicBezTo>
                <a:lnTo>
                  <a:pt x="2394796" y="0"/>
                </a:lnTo>
                <a:close/>
              </a:path>
            </a:pathLst>
          </a:custGeom>
          <a:solidFill>
            <a:schemeClr val="accent1"/>
          </a:solidFill>
          <a:ln w="5977" cap="flat">
            <a:noFill/>
            <a:prstDash val="solid"/>
            <a:miter/>
          </a:ln>
        </p:spPr>
        <p:txBody>
          <a:bodyPr rtlCol="0" anchor="ctr"/>
          <a:lstStyle/>
          <a:p>
            <a:endParaRPr lang="de-DE" dirty="0"/>
          </a:p>
        </p:txBody>
      </p:sp>
      <p:sp>
        <p:nvSpPr>
          <p:cNvPr id="9" name="Textplatzhalter 8">
            <a:extLst>
              <a:ext uri="{FF2B5EF4-FFF2-40B4-BE49-F238E27FC236}">
                <a16:creationId xmlns:a16="http://schemas.microsoft.com/office/drawing/2014/main" id="{E0A84EF7-24E2-0F1F-5090-4EFD9002BE47}"/>
              </a:ext>
            </a:extLst>
          </p:cNvPr>
          <p:cNvSpPr>
            <a:spLocks noGrp="1"/>
          </p:cNvSpPr>
          <p:nvPr>
            <p:ph type="body" sz="quarter" idx="12" hasCustomPrompt="1"/>
          </p:nvPr>
        </p:nvSpPr>
        <p:spPr>
          <a:xfrm>
            <a:off x="6602412" y="1535113"/>
            <a:ext cx="5078413" cy="4814887"/>
          </a:xfrm>
        </p:spPr>
        <p:txBody>
          <a:bodyPr anchor="t">
            <a:normAutofit/>
          </a:bodyPr>
          <a:lstStyle>
            <a:lvl1pPr marL="342900" indent="-450000">
              <a:lnSpc>
                <a:spcPct val="200000"/>
              </a:lnSpc>
              <a:buAutoNum type="arabicPlain"/>
              <a:defRPr sz="1800" b="1" i="0">
                <a:solidFill>
                  <a:schemeClr val="bg1"/>
                </a:solidFill>
                <a:latin typeface="Poppins" pitchFamily="2" charset="77"/>
                <a:cs typeface="Poppins" pitchFamily="2" charset="77"/>
              </a:defRPr>
            </a:lvl1pPr>
          </a:lstStyle>
          <a:p>
            <a:pPr lvl="0"/>
            <a:r>
              <a:rPr lang="de-DE" dirty="0"/>
              <a:t>Kapitelthema</a:t>
            </a:r>
          </a:p>
          <a:p>
            <a:pPr lvl="0"/>
            <a:r>
              <a:rPr lang="de-DE" dirty="0"/>
              <a:t>Kapitelthema</a:t>
            </a:r>
          </a:p>
          <a:p>
            <a:pPr lvl="0"/>
            <a:r>
              <a:rPr lang="de-DE" dirty="0"/>
              <a:t>Kapitelthema</a:t>
            </a:r>
          </a:p>
          <a:p>
            <a:pPr lvl="0"/>
            <a:r>
              <a:rPr lang="de-DE" dirty="0"/>
              <a:t>Kapitelthema</a:t>
            </a:r>
          </a:p>
          <a:p>
            <a:pPr lvl="0"/>
            <a:r>
              <a:rPr lang="de-DE" dirty="0"/>
              <a:t>Kapitelthema</a:t>
            </a:r>
          </a:p>
          <a:p>
            <a:pPr lvl="0"/>
            <a:r>
              <a:rPr lang="de-DE" dirty="0"/>
              <a:t>Kapitelthema</a:t>
            </a:r>
          </a:p>
          <a:p>
            <a:pPr lvl="0"/>
            <a:r>
              <a:rPr lang="de-DE" dirty="0"/>
              <a:t>Kapitelthema</a:t>
            </a:r>
          </a:p>
        </p:txBody>
      </p:sp>
      <p:sp>
        <p:nvSpPr>
          <p:cNvPr id="2" name="Titel 1">
            <a:extLst>
              <a:ext uri="{FF2B5EF4-FFF2-40B4-BE49-F238E27FC236}">
                <a16:creationId xmlns:a16="http://schemas.microsoft.com/office/drawing/2014/main" id="{4DA31D0A-365E-AB05-3637-F092C02A0508}"/>
              </a:ext>
            </a:extLst>
          </p:cNvPr>
          <p:cNvSpPr>
            <a:spLocks noGrp="1"/>
          </p:cNvSpPr>
          <p:nvPr>
            <p:ph type="title" hasCustomPrompt="1"/>
          </p:nvPr>
        </p:nvSpPr>
        <p:spPr>
          <a:xfrm>
            <a:off x="990594" y="1718552"/>
            <a:ext cx="4849820" cy="935641"/>
          </a:xfrm>
        </p:spPr>
        <p:txBody>
          <a:bodyPr/>
          <a:lstStyle>
            <a:lvl1pPr>
              <a:defRPr>
                <a:solidFill>
                  <a:schemeClr val="tx2"/>
                </a:solidFill>
              </a:defRPr>
            </a:lvl1pPr>
          </a:lstStyle>
          <a:p>
            <a:r>
              <a:rPr lang="de-DE" dirty="0"/>
              <a:t>Agenda </a:t>
            </a:r>
          </a:p>
        </p:txBody>
      </p:sp>
    </p:spTree>
    <p:extLst>
      <p:ext uri="{BB962C8B-B14F-4D97-AF65-F5344CB8AC3E}">
        <p14:creationId xmlns:p14="http://schemas.microsoft.com/office/powerpoint/2010/main" val="280480661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p:cSld name="Agenda Grey">
    <p:bg>
      <p:bgPr>
        <a:solidFill>
          <a:schemeClr val="accent2"/>
        </a:solidFill>
        <a:effectLst/>
      </p:bgPr>
    </p:bg>
    <p:spTree>
      <p:nvGrpSpPr>
        <p:cNvPr id="1" name=""/>
        <p:cNvGrpSpPr/>
        <p:nvPr/>
      </p:nvGrpSpPr>
      <p:grpSpPr>
        <a:xfrm>
          <a:off x="0" y="0"/>
          <a:ext cx="0" cy="0"/>
          <a:chOff x="0" y="0"/>
          <a:chExt cx="0" cy="0"/>
        </a:xfrm>
      </p:grpSpPr>
      <p:sp>
        <p:nvSpPr>
          <p:cNvPr id="6" name="Grafik 3">
            <a:extLst>
              <a:ext uri="{FF2B5EF4-FFF2-40B4-BE49-F238E27FC236}">
                <a16:creationId xmlns:a16="http://schemas.microsoft.com/office/drawing/2014/main" id="{7A7A89D4-BE27-52AD-4B96-148E5AA10DA2}"/>
              </a:ext>
            </a:extLst>
          </p:cNvPr>
          <p:cNvSpPr/>
          <p:nvPr/>
        </p:nvSpPr>
        <p:spPr>
          <a:xfrm>
            <a:off x="509609" y="506414"/>
            <a:ext cx="2394796" cy="3592195"/>
          </a:xfrm>
          <a:custGeom>
            <a:avLst/>
            <a:gdLst>
              <a:gd name="connsiteX0" fmla="*/ 2394796 w 2394796"/>
              <a:gd name="connsiteY0" fmla="*/ 0 h 3592195"/>
              <a:gd name="connsiteX1" fmla="*/ 0 w 2394796"/>
              <a:gd name="connsiteY1" fmla="*/ 1016591 h 3592195"/>
              <a:gd name="connsiteX2" fmla="*/ 0 w 2394796"/>
              <a:gd name="connsiteY2" fmla="*/ 3592195 h 3592195"/>
              <a:gd name="connsiteX3" fmla="*/ 2394796 w 2394796"/>
              <a:gd name="connsiteY3" fmla="*/ 2575604 h 3592195"/>
              <a:gd name="connsiteX4" fmla="*/ 2394796 w 2394796"/>
              <a:gd name="connsiteY4" fmla="*/ 0 h 35921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4796" h="3592195">
                <a:moveTo>
                  <a:pt x="2394796" y="0"/>
                </a:moveTo>
                <a:cubicBezTo>
                  <a:pt x="1596730" y="338864"/>
                  <a:pt x="798066" y="677727"/>
                  <a:pt x="0" y="1016591"/>
                </a:cubicBezTo>
                <a:lnTo>
                  <a:pt x="0" y="3592195"/>
                </a:lnTo>
                <a:cubicBezTo>
                  <a:pt x="798066" y="3253332"/>
                  <a:pt x="1596730" y="2914468"/>
                  <a:pt x="2394796" y="2575604"/>
                </a:cubicBezTo>
                <a:lnTo>
                  <a:pt x="2394796" y="0"/>
                </a:lnTo>
                <a:close/>
              </a:path>
            </a:pathLst>
          </a:custGeom>
          <a:solidFill>
            <a:schemeClr val="tx2"/>
          </a:solidFill>
          <a:ln w="5977" cap="flat">
            <a:noFill/>
            <a:prstDash val="solid"/>
            <a:miter/>
          </a:ln>
        </p:spPr>
        <p:txBody>
          <a:bodyPr rtlCol="0" anchor="ctr"/>
          <a:lstStyle/>
          <a:p>
            <a:endParaRPr lang="de-DE" dirty="0"/>
          </a:p>
        </p:txBody>
      </p:sp>
      <p:sp>
        <p:nvSpPr>
          <p:cNvPr id="9" name="Textplatzhalter 8">
            <a:extLst>
              <a:ext uri="{FF2B5EF4-FFF2-40B4-BE49-F238E27FC236}">
                <a16:creationId xmlns:a16="http://schemas.microsoft.com/office/drawing/2014/main" id="{E0A84EF7-24E2-0F1F-5090-4EFD9002BE47}"/>
              </a:ext>
            </a:extLst>
          </p:cNvPr>
          <p:cNvSpPr>
            <a:spLocks noGrp="1"/>
          </p:cNvSpPr>
          <p:nvPr>
            <p:ph type="body" sz="quarter" idx="12" hasCustomPrompt="1"/>
          </p:nvPr>
        </p:nvSpPr>
        <p:spPr>
          <a:xfrm>
            <a:off x="6602412" y="1535113"/>
            <a:ext cx="5078413" cy="4814887"/>
          </a:xfrm>
        </p:spPr>
        <p:txBody>
          <a:bodyPr anchor="t">
            <a:normAutofit/>
          </a:bodyPr>
          <a:lstStyle>
            <a:lvl1pPr marL="342900" indent="-450000">
              <a:lnSpc>
                <a:spcPct val="200000"/>
              </a:lnSpc>
              <a:buAutoNum type="arabicPlain"/>
              <a:defRPr sz="1800" b="1" i="0">
                <a:solidFill>
                  <a:schemeClr val="tx1"/>
                </a:solidFill>
                <a:latin typeface="Poppins" pitchFamily="2" charset="77"/>
                <a:cs typeface="Poppins" pitchFamily="2" charset="77"/>
              </a:defRPr>
            </a:lvl1pPr>
          </a:lstStyle>
          <a:p>
            <a:pPr lvl="0"/>
            <a:r>
              <a:rPr lang="de-DE" dirty="0"/>
              <a:t>Kapitelthema</a:t>
            </a:r>
          </a:p>
          <a:p>
            <a:pPr lvl="0"/>
            <a:r>
              <a:rPr lang="de-DE" dirty="0"/>
              <a:t>Kapitelthema</a:t>
            </a:r>
          </a:p>
          <a:p>
            <a:pPr lvl="0"/>
            <a:r>
              <a:rPr lang="de-DE" dirty="0"/>
              <a:t>Kapitelthema</a:t>
            </a:r>
          </a:p>
          <a:p>
            <a:pPr lvl="0"/>
            <a:r>
              <a:rPr lang="de-DE" dirty="0"/>
              <a:t>Kapitelthema</a:t>
            </a:r>
          </a:p>
          <a:p>
            <a:pPr lvl="0"/>
            <a:r>
              <a:rPr lang="de-DE" dirty="0"/>
              <a:t>Kapitelthema</a:t>
            </a:r>
          </a:p>
          <a:p>
            <a:pPr lvl="0"/>
            <a:r>
              <a:rPr lang="de-DE" dirty="0"/>
              <a:t>Kapitelthema</a:t>
            </a:r>
          </a:p>
          <a:p>
            <a:pPr lvl="0"/>
            <a:r>
              <a:rPr lang="de-DE" dirty="0"/>
              <a:t>Kapitelthema</a:t>
            </a:r>
          </a:p>
        </p:txBody>
      </p:sp>
      <p:sp>
        <p:nvSpPr>
          <p:cNvPr id="2" name="Titel 1">
            <a:extLst>
              <a:ext uri="{FF2B5EF4-FFF2-40B4-BE49-F238E27FC236}">
                <a16:creationId xmlns:a16="http://schemas.microsoft.com/office/drawing/2014/main" id="{4DA31D0A-365E-AB05-3637-F092C02A0508}"/>
              </a:ext>
            </a:extLst>
          </p:cNvPr>
          <p:cNvSpPr>
            <a:spLocks noGrp="1"/>
          </p:cNvSpPr>
          <p:nvPr>
            <p:ph type="title" hasCustomPrompt="1"/>
          </p:nvPr>
        </p:nvSpPr>
        <p:spPr>
          <a:xfrm>
            <a:off x="990594" y="1718552"/>
            <a:ext cx="4849820" cy="935641"/>
          </a:xfrm>
        </p:spPr>
        <p:txBody>
          <a:bodyPr/>
          <a:lstStyle>
            <a:lvl1pPr>
              <a:defRPr>
                <a:solidFill>
                  <a:schemeClr val="bg2"/>
                </a:solidFill>
              </a:defRPr>
            </a:lvl1pPr>
          </a:lstStyle>
          <a:p>
            <a:r>
              <a:rPr lang="de-DE" dirty="0"/>
              <a:t>Agenda </a:t>
            </a:r>
          </a:p>
        </p:txBody>
      </p:sp>
    </p:spTree>
    <p:extLst>
      <p:ext uri="{BB962C8B-B14F-4D97-AF65-F5344CB8AC3E}">
        <p14:creationId xmlns:p14="http://schemas.microsoft.com/office/powerpoint/2010/main" val="116034714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Extra Agenda mit Bild Blue">
    <p:bg>
      <p:bgPr>
        <a:solidFill>
          <a:schemeClr val="accent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DA31D0A-365E-AB05-3637-F092C02A0508}"/>
              </a:ext>
            </a:extLst>
          </p:cNvPr>
          <p:cNvSpPr>
            <a:spLocks noGrp="1"/>
          </p:cNvSpPr>
          <p:nvPr>
            <p:ph type="title" hasCustomPrompt="1"/>
          </p:nvPr>
        </p:nvSpPr>
        <p:spPr>
          <a:xfrm>
            <a:off x="4062412" y="989697"/>
            <a:ext cx="7651749" cy="935641"/>
          </a:xfrm>
        </p:spPr>
        <p:txBody>
          <a:bodyPr/>
          <a:lstStyle>
            <a:lvl1pPr>
              <a:defRPr>
                <a:solidFill>
                  <a:schemeClr val="tx2"/>
                </a:solidFill>
              </a:defRPr>
            </a:lvl1pPr>
          </a:lstStyle>
          <a:p>
            <a:r>
              <a:rPr lang="de-DE" dirty="0"/>
              <a:t>Agenda</a:t>
            </a:r>
          </a:p>
        </p:txBody>
      </p:sp>
      <p:sp>
        <p:nvSpPr>
          <p:cNvPr id="9" name="Textplatzhalter 8">
            <a:extLst>
              <a:ext uri="{FF2B5EF4-FFF2-40B4-BE49-F238E27FC236}">
                <a16:creationId xmlns:a16="http://schemas.microsoft.com/office/drawing/2014/main" id="{E0A84EF7-24E2-0F1F-5090-4EFD9002BE47}"/>
              </a:ext>
            </a:extLst>
          </p:cNvPr>
          <p:cNvSpPr>
            <a:spLocks noGrp="1"/>
          </p:cNvSpPr>
          <p:nvPr>
            <p:ph type="body" sz="quarter" idx="12" hasCustomPrompt="1"/>
          </p:nvPr>
        </p:nvSpPr>
        <p:spPr>
          <a:xfrm>
            <a:off x="4062412" y="2041522"/>
            <a:ext cx="6859588" cy="4308478"/>
          </a:xfrm>
        </p:spPr>
        <p:txBody>
          <a:bodyPr anchor="t">
            <a:normAutofit/>
          </a:bodyPr>
          <a:lstStyle>
            <a:lvl1pPr marL="342900" indent="-450000">
              <a:lnSpc>
                <a:spcPct val="200000"/>
              </a:lnSpc>
              <a:buAutoNum type="arabicPlain"/>
              <a:defRPr sz="1800" b="1" i="0">
                <a:solidFill>
                  <a:schemeClr val="bg1"/>
                </a:solidFill>
                <a:latin typeface="Poppins" pitchFamily="2" charset="77"/>
                <a:cs typeface="Poppins" pitchFamily="2" charset="77"/>
              </a:defRPr>
            </a:lvl1pPr>
          </a:lstStyle>
          <a:p>
            <a:pPr lvl="0"/>
            <a:r>
              <a:rPr lang="de-DE" dirty="0"/>
              <a:t>Kapitelthema</a:t>
            </a:r>
          </a:p>
          <a:p>
            <a:pPr lvl="0"/>
            <a:r>
              <a:rPr lang="de-DE" dirty="0"/>
              <a:t>Kapitelthema</a:t>
            </a:r>
          </a:p>
          <a:p>
            <a:pPr lvl="0"/>
            <a:r>
              <a:rPr lang="de-DE" dirty="0"/>
              <a:t>Kapitelthema</a:t>
            </a:r>
          </a:p>
          <a:p>
            <a:pPr lvl="0"/>
            <a:r>
              <a:rPr lang="de-DE" dirty="0"/>
              <a:t>Kapitelthema</a:t>
            </a:r>
          </a:p>
          <a:p>
            <a:pPr lvl="0"/>
            <a:r>
              <a:rPr lang="de-DE" dirty="0"/>
              <a:t>Kapitelthema</a:t>
            </a:r>
          </a:p>
          <a:p>
            <a:pPr lvl="0"/>
            <a:r>
              <a:rPr lang="de-DE" dirty="0"/>
              <a:t>Kapitelthema</a:t>
            </a:r>
          </a:p>
          <a:p>
            <a:pPr lvl="0"/>
            <a:r>
              <a:rPr lang="de-DE" dirty="0"/>
              <a:t>Kapitelthema</a:t>
            </a:r>
          </a:p>
        </p:txBody>
      </p:sp>
      <p:sp>
        <p:nvSpPr>
          <p:cNvPr id="10" name="Bildplatzhalter 9">
            <a:extLst>
              <a:ext uri="{FF2B5EF4-FFF2-40B4-BE49-F238E27FC236}">
                <a16:creationId xmlns:a16="http://schemas.microsoft.com/office/drawing/2014/main" id="{20D47ED5-34B0-AC53-9821-0136486ED6BF}"/>
              </a:ext>
            </a:extLst>
          </p:cNvPr>
          <p:cNvSpPr>
            <a:spLocks noGrp="1" noRot="1" noMove="1" noResize="1" noEditPoints="1" noAdjustHandles="1" noChangeArrowheads="1" noChangeShapeType="1"/>
          </p:cNvSpPr>
          <p:nvPr>
            <p:ph type="pic" sz="quarter" idx="13" hasCustomPrompt="1"/>
          </p:nvPr>
        </p:nvSpPr>
        <p:spPr>
          <a:xfrm>
            <a:off x="-1" y="506414"/>
            <a:ext cx="3045623" cy="6351587"/>
          </a:xfrm>
          <a:custGeom>
            <a:avLst/>
            <a:gdLst>
              <a:gd name="connsiteX0" fmla="*/ 3045621 w 3045623"/>
              <a:gd name="connsiteY0" fmla="*/ 0 h 6351587"/>
              <a:gd name="connsiteX1" fmla="*/ 3045623 w 3045623"/>
              <a:gd name="connsiteY1" fmla="*/ 0 h 6351587"/>
              <a:gd name="connsiteX2" fmla="*/ 3045623 w 3045623"/>
              <a:gd name="connsiteY2" fmla="*/ 5839682 h 6351587"/>
              <a:gd name="connsiteX3" fmla="*/ 1839722 w 3045623"/>
              <a:gd name="connsiteY3" fmla="*/ 6351587 h 6351587"/>
              <a:gd name="connsiteX4" fmla="*/ 0 w 3045623"/>
              <a:gd name="connsiteY4" fmla="*/ 6351587 h 6351587"/>
              <a:gd name="connsiteX5" fmla="*/ 0 w 3045623"/>
              <a:gd name="connsiteY5" fmla="*/ 1292867 h 6351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45623" h="6351587">
                <a:moveTo>
                  <a:pt x="3045621" y="0"/>
                </a:moveTo>
                <a:lnTo>
                  <a:pt x="3045623" y="0"/>
                </a:lnTo>
                <a:lnTo>
                  <a:pt x="3045623" y="5839682"/>
                </a:lnTo>
                <a:lnTo>
                  <a:pt x="1839722" y="6351587"/>
                </a:lnTo>
                <a:lnTo>
                  <a:pt x="0" y="6351587"/>
                </a:lnTo>
                <a:lnTo>
                  <a:pt x="0" y="1292867"/>
                </a:lnTo>
                <a:close/>
              </a:path>
            </a:pathLst>
          </a:custGeom>
          <a:solidFill>
            <a:srgbClr val="EAEBE9"/>
          </a:solidFill>
        </p:spPr>
        <p:txBody>
          <a:bodyPr wrap="square" anchor="ctr">
            <a:noAutofit/>
          </a:bodyPr>
          <a:lstStyle>
            <a:lvl1pPr algn="ctr">
              <a:defRPr sz="1200"/>
            </a:lvl1pPr>
          </a:lstStyle>
          <a:p>
            <a:r>
              <a:rPr lang="de-DE" dirty="0"/>
              <a:t> </a:t>
            </a:r>
          </a:p>
        </p:txBody>
      </p:sp>
    </p:spTree>
    <p:extLst>
      <p:ext uri="{BB962C8B-B14F-4D97-AF65-F5344CB8AC3E}">
        <p14:creationId xmlns:p14="http://schemas.microsoft.com/office/powerpoint/2010/main" val="9986397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Titelfolie mit Bild Blue">
    <p:spTree>
      <p:nvGrpSpPr>
        <p:cNvPr id="1" name=""/>
        <p:cNvGrpSpPr/>
        <p:nvPr/>
      </p:nvGrpSpPr>
      <p:grpSpPr>
        <a:xfrm>
          <a:off x="0" y="0"/>
          <a:ext cx="0" cy="0"/>
          <a:chOff x="0" y="0"/>
          <a:chExt cx="0" cy="0"/>
        </a:xfrm>
      </p:grpSpPr>
      <p:sp>
        <p:nvSpPr>
          <p:cNvPr id="7" name="Freihandform: Form 6">
            <a:extLst>
              <a:ext uri="{FF2B5EF4-FFF2-40B4-BE49-F238E27FC236}">
                <a16:creationId xmlns:a16="http://schemas.microsoft.com/office/drawing/2014/main" id="{359260F9-5F5A-0896-61C8-21A52615010F}"/>
              </a:ext>
            </a:extLst>
          </p:cNvPr>
          <p:cNvSpPr txBox="1">
            <a:spLocks/>
          </p:cNvSpPr>
          <p:nvPr/>
        </p:nvSpPr>
        <p:spPr bwMode="ltGray">
          <a:xfrm>
            <a:off x="509609" y="506412"/>
            <a:ext cx="3895725" cy="5843588"/>
          </a:xfrm>
          <a:custGeom>
            <a:avLst/>
            <a:gdLst>
              <a:gd name="connsiteX0" fmla="*/ 3895725 w 3895725"/>
              <a:gd name="connsiteY0" fmla="*/ 0 h 5843588"/>
              <a:gd name="connsiteX1" fmla="*/ 3895725 w 3895725"/>
              <a:gd name="connsiteY1" fmla="*/ 4189853 h 5843588"/>
              <a:gd name="connsiteX2" fmla="*/ 0 w 3895725"/>
              <a:gd name="connsiteY2" fmla="*/ 5843588 h 5843588"/>
              <a:gd name="connsiteX3" fmla="*/ 0 w 3895725"/>
              <a:gd name="connsiteY3" fmla="*/ 1653735 h 5843588"/>
              <a:gd name="connsiteX4" fmla="*/ 3895725 w 3895725"/>
              <a:gd name="connsiteY4" fmla="*/ 0 h 58435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5725" h="5843588">
                <a:moveTo>
                  <a:pt x="3895725" y="0"/>
                </a:moveTo>
                <a:lnTo>
                  <a:pt x="3895725" y="4189853"/>
                </a:lnTo>
                <a:cubicBezTo>
                  <a:pt x="2597475" y="4741098"/>
                  <a:pt x="1298250" y="5292343"/>
                  <a:pt x="0" y="5843588"/>
                </a:cubicBezTo>
                <a:lnTo>
                  <a:pt x="0" y="1653735"/>
                </a:lnTo>
                <a:cubicBezTo>
                  <a:pt x="1298250" y="1102490"/>
                  <a:pt x="2597475" y="551245"/>
                  <a:pt x="3895725" y="0"/>
                </a:cubicBezTo>
                <a:close/>
              </a:path>
            </a:pathLst>
          </a:custGeom>
          <a:solidFill>
            <a:schemeClr val="accent1"/>
          </a:solidFill>
        </p:spPr>
        <p:txBody>
          <a:bodyPr vert="horz" wrap="square" lIns="0" tIns="0" rIns="0" bIns="0" rtlCol="0">
            <a:noAutofit/>
          </a:bodyPr>
          <a:lstStyle>
            <a:lvl1pPr marL="0" indent="0" algn="l" defTabSz="914400" rtl="0" eaLnBrk="1" latinLnBrk="0" hangingPunct="1">
              <a:lnSpc>
                <a:spcPct val="104000"/>
              </a:lnSpc>
              <a:spcBef>
                <a:spcPts val="0"/>
              </a:spcBef>
              <a:buFont typeface="Arial" panose="020B0604020202020204" pitchFamily="34" charset="0"/>
              <a:buNone/>
              <a:defRPr sz="1600" b="0" i="0" kern="1200">
                <a:solidFill>
                  <a:schemeClr val="tx1"/>
                </a:solidFill>
                <a:latin typeface="+mn-lt"/>
                <a:ea typeface="+mn-ea"/>
                <a:cs typeface="Poppins Light" pitchFamily="2" charset="77"/>
              </a:defRPr>
            </a:lvl1pPr>
            <a:lvl2pPr marL="252000" indent="-252000" algn="l" defTabSz="914400" rtl="0" eaLnBrk="1" latinLnBrk="0" hangingPunct="1">
              <a:lnSpc>
                <a:spcPct val="104000"/>
              </a:lnSpc>
              <a:spcBef>
                <a:spcPts val="0"/>
              </a:spcBef>
              <a:buSzPct val="85000"/>
              <a:buFont typeface="Wingdings" panose="05000000000000000000" pitchFamily="2" charset="2"/>
              <a:buChar char="§"/>
              <a:defRPr sz="1600" b="0" i="0" kern="1200">
                <a:solidFill>
                  <a:schemeClr val="tx1"/>
                </a:solidFill>
                <a:latin typeface="+mn-lt"/>
                <a:ea typeface="+mn-ea"/>
                <a:cs typeface="Poppins Light" pitchFamily="2" charset="77"/>
              </a:defRPr>
            </a:lvl2pPr>
            <a:lvl3pPr marL="504000" indent="-252000" algn="l" defTabSz="914400" rtl="0" eaLnBrk="1" latinLnBrk="0" hangingPunct="1">
              <a:lnSpc>
                <a:spcPct val="104000"/>
              </a:lnSpc>
              <a:spcBef>
                <a:spcPts val="0"/>
              </a:spcBef>
              <a:buSzPct val="85000"/>
              <a:buFont typeface="Wingdings" panose="05000000000000000000" pitchFamily="2" charset="2"/>
              <a:buChar char="§"/>
              <a:defRPr sz="1600" b="0" i="0" kern="1200">
                <a:solidFill>
                  <a:schemeClr val="tx1"/>
                </a:solidFill>
                <a:latin typeface="+mn-lt"/>
                <a:ea typeface="+mn-ea"/>
                <a:cs typeface="Poppins Light" pitchFamily="2" charset="77"/>
              </a:defRPr>
            </a:lvl3pPr>
            <a:lvl4pPr marL="756000" indent="-252000" algn="l" defTabSz="914400" rtl="0" eaLnBrk="1" latinLnBrk="0" hangingPunct="1">
              <a:lnSpc>
                <a:spcPct val="104000"/>
              </a:lnSpc>
              <a:spcBef>
                <a:spcPts val="0"/>
              </a:spcBef>
              <a:buSzPct val="85000"/>
              <a:buFont typeface="Wingdings" panose="05000000000000000000" pitchFamily="2" charset="2"/>
              <a:buChar char="§"/>
              <a:defRPr sz="1600" b="0" i="0" kern="1200">
                <a:solidFill>
                  <a:schemeClr val="tx1"/>
                </a:solidFill>
                <a:latin typeface="+mn-lt"/>
                <a:ea typeface="+mn-ea"/>
                <a:cs typeface="Poppins Light" pitchFamily="2" charset="77"/>
              </a:defRPr>
            </a:lvl4pPr>
            <a:lvl5pPr marL="1008000" indent="-252000" algn="l" defTabSz="914400" rtl="0" eaLnBrk="1" latinLnBrk="0" hangingPunct="1">
              <a:lnSpc>
                <a:spcPct val="104000"/>
              </a:lnSpc>
              <a:spcBef>
                <a:spcPts val="0"/>
              </a:spcBef>
              <a:buSzPct val="85000"/>
              <a:buFont typeface="Wingdings" panose="05000000000000000000" pitchFamily="2" charset="2"/>
              <a:buChar char="§"/>
              <a:defRPr sz="1600" b="0" i="0" kern="1200">
                <a:solidFill>
                  <a:schemeClr val="tx1"/>
                </a:solidFill>
                <a:latin typeface="+mn-lt"/>
                <a:ea typeface="+mn-ea"/>
                <a:cs typeface="Poppins Light" pitchFamily="2" charset="77"/>
              </a:defRPr>
            </a:lvl5pPr>
            <a:lvl6pPr marL="1260000" indent="-252000" algn="l" defTabSz="914400" rtl="0" eaLnBrk="1" latinLnBrk="0" hangingPunct="1">
              <a:lnSpc>
                <a:spcPct val="105000"/>
              </a:lnSpc>
              <a:spcBef>
                <a:spcPts val="0"/>
              </a:spcBef>
              <a:buSzPct val="85000"/>
              <a:buFont typeface="Wingdings" panose="05000000000000000000" pitchFamily="2" charset="2"/>
              <a:buChar char="§"/>
              <a:defRPr sz="1600" kern="1200">
                <a:solidFill>
                  <a:schemeClr val="tx1"/>
                </a:solidFill>
                <a:latin typeface="+mn-lt"/>
                <a:ea typeface="+mn-ea"/>
                <a:cs typeface="+mn-cs"/>
              </a:defRPr>
            </a:lvl6pPr>
            <a:lvl7pPr marL="1512000" indent="-252000" algn="l" defTabSz="914400" rtl="0" eaLnBrk="1" latinLnBrk="0" hangingPunct="1">
              <a:lnSpc>
                <a:spcPct val="105000"/>
              </a:lnSpc>
              <a:spcBef>
                <a:spcPts val="0"/>
              </a:spcBef>
              <a:buSzPct val="85000"/>
              <a:buFont typeface="Wingdings" panose="05000000000000000000" pitchFamily="2" charset="2"/>
              <a:buChar char="§"/>
              <a:defRPr sz="1600" kern="1200">
                <a:solidFill>
                  <a:schemeClr val="tx1"/>
                </a:solidFill>
                <a:latin typeface="+mn-lt"/>
                <a:ea typeface="+mn-ea"/>
                <a:cs typeface="+mn-cs"/>
              </a:defRPr>
            </a:lvl7pPr>
            <a:lvl8pPr marL="1764000" indent="-252000" algn="l" defTabSz="914400" rtl="0" eaLnBrk="1" latinLnBrk="0" hangingPunct="1">
              <a:lnSpc>
                <a:spcPct val="105000"/>
              </a:lnSpc>
              <a:spcBef>
                <a:spcPts val="0"/>
              </a:spcBef>
              <a:buSzPct val="85000"/>
              <a:buFont typeface="Wingdings" panose="05000000000000000000" pitchFamily="2" charset="2"/>
              <a:buChar char="§"/>
              <a:defRPr sz="1600" kern="1200">
                <a:solidFill>
                  <a:schemeClr val="tx1"/>
                </a:solidFill>
                <a:latin typeface="+mn-lt"/>
                <a:ea typeface="+mn-ea"/>
                <a:cs typeface="+mn-cs"/>
              </a:defRPr>
            </a:lvl8pPr>
            <a:lvl9pPr marL="2016000" indent="-252000" algn="l" defTabSz="914400" rtl="0" eaLnBrk="1" latinLnBrk="0" hangingPunct="1">
              <a:lnSpc>
                <a:spcPct val="105000"/>
              </a:lnSpc>
              <a:spcBef>
                <a:spcPts val="0"/>
              </a:spcBef>
              <a:buSzPct val="85000"/>
              <a:buFont typeface="Wingdings" panose="05000000000000000000" pitchFamily="2" charset="2"/>
              <a:buChar char="§"/>
              <a:defRPr sz="1600" kern="1200">
                <a:solidFill>
                  <a:schemeClr val="tx1"/>
                </a:solidFill>
                <a:latin typeface="+mn-lt"/>
                <a:ea typeface="+mn-ea"/>
                <a:cs typeface="+mn-cs"/>
              </a:defRPr>
            </a:lvl9pPr>
          </a:lstStyle>
          <a:p>
            <a:r>
              <a:rPr lang="de-DE" dirty="0"/>
              <a:t> </a:t>
            </a:r>
          </a:p>
        </p:txBody>
      </p:sp>
      <p:sp>
        <p:nvSpPr>
          <p:cNvPr id="8" name="Bildplatzhalter 7">
            <a:extLst>
              <a:ext uri="{FF2B5EF4-FFF2-40B4-BE49-F238E27FC236}">
                <a16:creationId xmlns:a16="http://schemas.microsoft.com/office/drawing/2014/main" id="{828CA42C-0914-A7D4-0F52-D686E543D8C4}"/>
              </a:ext>
            </a:extLst>
          </p:cNvPr>
          <p:cNvSpPr>
            <a:spLocks noGrp="1" noRot="1" noMove="1" noResize="1" noEditPoints="1" noAdjustHandles="1" noChangeArrowheads="1" noChangeShapeType="1"/>
          </p:cNvSpPr>
          <p:nvPr>
            <p:ph type="pic" sz="quarter" idx="16" hasCustomPrompt="1"/>
          </p:nvPr>
        </p:nvSpPr>
        <p:spPr bwMode="ltGray">
          <a:xfrm>
            <a:off x="0" y="0"/>
            <a:ext cx="12192001" cy="6858001"/>
          </a:xfrm>
          <a:custGeom>
            <a:avLst/>
            <a:gdLst>
              <a:gd name="connsiteX0" fmla="*/ 4405334 w 12192001"/>
              <a:gd name="connsiteY0" fmla="*/ 506412 h 6858001"/>
              <a:gd name="connsiteX1" fmla="*/ 509609 w 12192001"/>
              <a:gd name="connsiteY1" fmla="*/ 2160147 h 6858001"/>
              <a:gd name="connsiteX2" fmla="*/ 509609 w 12192001"/>
              <a:gd name="connsiteY2" fmla="*/ 6350000 h 6858001"/>
              <a:gd name="connsiteX3" fmla="*/ 4405334 w 12192001"/>
              <a:gd name="connsiteY3" fmla="*/ 4696265 h 6858001"/>
              <a:gd name="connsiteX4" fmla="*/ 0 w 12192001"/>
              <a:gd name="connsiteY4" fmla="*/ 0 h 6858001"/>
              <a:gd name="connsiteX5" fmla="*/ 12192001 w 12192001"/>
              <a:gd name="connsiteY5" fmla="*/ 0 h 6858001"/>
              <a:gd name="connsiteX6" fmla="*/ 12192001 w 12192001"/>
              <a:gd name="connsiteY6" fmla="*/ 6858001 h 6858001"/>
              <a:gd name="connsiteX7" fmla="*/ 0 w 12192001"/>
              <a:gd name="connsiteY7" fmla="*/ 685800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1" h="6858001">
                <a:moveTo>
                  <a:pt x="4405334" y="506412"/>
                </a:moveTo>
                <a:cubicBezTo>
                  <a:pt x="3107084" y="1057657"/>
                  <a:pt x="1807859" y="1608902"/>
                  <a:pt x="509609" y="2160147"/>
                </a:cubicBezTo>
                <a:lnTo>
                  <a:pt x="509609" y="6350000"/>
                </a:lnTo>
                <a:cubicBezTo>
                  <a:pt x="1807859" y="5798755"/>
                  <a:pt x="3107084" y="5247510"/>
                  <a:pt x="4405334" y="4696265"/>
                </a:cubicBezTo>
                <a:close/>
                <a:moveTo>
                  <a:pt x="0" y="0"/>
                </a:moveTo>
                <a:lnTo>
                  <a:pt x="12192001" y="0"/>
                </a:lnTo>
                <a:lnTo>
                  <a:pt x="12192001" y="6858001"/>
                </a:lnTo>
                <a:lnTo>
                  <a:pt x="0" y="6858001"/>
                </a:lnTo>
                <a:close/>
              </a:path>
            </a:pathLst>
          </a:custGeom>
          <a:solidFill>
            <a:srgbClr val="EAEBE9"/>
          </a:solidFill>
        </p:spPr>
        <p:txBody>
          <a:bodyPr wrap="square">
            <a:noAutofit/>
          </a:bodyPr>
          <a:lstStyle>
            <a:lvl1pPr>
              <a:defRPr/>
            </a:lvl1pPr>
          </a:lstStyle>
          <a:p>
            <a:r>
              <a:rPr lang="de-DE" dirty="0"/>
              <a:t> </a:t>
            </a:r>
          </a:p>
        </p:txBody>
      </p:sp>
      <p:sp>
        <p:nvSpPr>
          <p:cNvPr id="2" name="Titel 1">
            <a:extLst>
              <a:ext uri="{FF2B5EF4-FFF2-40B4-BE49-F238E27FC236}">
                <a16:creationId xmlns:a16="http://schemas.microsoft.com/office/drawing/2014/main" id="{E1C6AB85-051D-C7C7-5B31-E5685A69F33C}"/>
              </a:ext>
            </a:extLst>
          </p:cNvPr>
          <p:cNvSpPr>
            <a:spLocks noGrp="1"/>
          </p:cNvSpPr>
          <p:nvPr>
            <p:ph type="ctrTitle" hasCustomPrompt="1"/>
          </p:nvPr>
        </p:nvSpPr>
        <p:spPr>
          <a:xfrm>
            <a:off x="989014" y="2486125"/>
            <a:ext cx="8407400" cy="1217328"/>
          </a:xfrm>
        </p:spPr>
        <p:txBody>
          <a:bodyPr anchor="b">
            <a:noAutofit/>
          </a:bodyPr>
          <a:lstStyle>
            <a:lvl1pPr algn="l">
              <a:lnSpc>
                <a:spcPct val="86000"/>
              </a:lnSpc>
              <a:defRPr sz="4600">
                <a:solidFill>
                  <a:schemeClr val="tx2"/>
                </a:solidFill>
              </a:defRPr>
            </a:lvl1pPr>
          </a:lstStyle>
          <a:p>
            <a:r>
              <a:rPr lang="de-DE" dirty="0"/>
              <a:t>Präsentationstitel</a:t>
            </a:r>
            <a:br>
              <a:rPr lang="de-DE" dirty="0"/>
            </a:br>
            <a:r>
              <a:rPr lang="de-DE" dirty="0"/>
              <a:t>über max. zwei Zeilen</a:t>
            </a:r>
          </a:p>
        </p:txBody>
      </p:sp>
      <p:sp>
        <p:nvSpPr>
          <p:cNvPr id="3" name="Untertitel 2">
            <a:extLst>
              <a:ext uri="{FF2B5EF4-FFF2-40B4-BE49-F238E27FC236}">
                <a16:creationId xmlns:a16="http://schemas.microsoft.com/office/drawing/2014/main" id="{EC805E38-3EA2-2B69-6759-228503A5A81F}"/>
              </a:ext>
            </a:extLst>
          </p:cNvPr>
          <p:cNvSpPr>
            <a:spLocks noGrp="1"/>
          </p:cNvSpPr>
          <p:nvPr>
            <p:ph type="subTitle" idx="1" hasCustomPrompt="1"/>
          </p:nvPr>
        </p:nvSpPr>
        <p:spPr>
          <a:xfrm>
            <a:off x="1008072" y="3889189"/>
            <a:ext cx="2898800" cy="264688"/>
          </a:xfrm>
        </p:spPr>
        <p:txBody>
          <a:bodyPr>
            <a:noAutofit/>
          </a:bodyPr>
          <a:lstStyle>
            <a:lvl1pPr marL="0" indent="0" algn="l">
              <a:lnSpc>
                <a:spcPct val="110000"/>
              </a:lnSpc>
              <a:buNone/>
              <a:defRPr sz="1600" b="1">
                <a:solidFill>
                  <a:schemeClr val="bg1"/>
                </a:solidFill>
                <a:latin typeface="Poppins" pitchFamily="50" charset="0"/>
                <a:cs typeface="Poppins"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dirty="0"/>
              <a:t>Ergänzende </a:t>
            </a:r>
            <a:r>
              <a:rPr lang="de-DE" dirty="0" err="1"/>
              <a:t>Subline</a:t>
            </a:r>
            <a:endParaRPr lang="de-DE" dirty="0"/>
          </a:p>
        </p:txBody>
      </p:sp>
      <p:sp>
        <p:nvSpPr>
          <p:cNvPr id="18" name="Textplatzhalter 17">
            <a:extLst>
              <a:ext uri="{FF2B5EF4-FFF2-40B4-BE49-F238E27FC236}">
                <a16:creationId xmlns:a16="http://schemas.microsoft.com/office/drawing/2014/main" id="{CAE9807D-CA16-BCB4-887A-7777C339C397}"/>
              </a:ext>
            </a:extLst>
          </p:cNvPr>
          <p:cNvSpPr>
            <a:spLocks noGrp="1"/>
          </p:cNvSpPr>
          <p:nvPr>
            <p:ph type="body" sz="quarter" idx="13" hasCustomPrompt="1"/>
          </p:nvPr>
        </p:nvSpPr>
        <p:spPr>
          <a:xfrm>
            <a:off x="1008072" y="4184549"/>
            <a:ext cx="2898800" cy="215059"/>
          </a:xfrm>
        </p:spPr>
        <p:txBody>
          <a:bodyPr>
            <a:noAutofit/>
          </a:bodyPr>
          <a:lstStyle>
            <a:lvl1pPr>
              <a:lnSpc>
                <a:spcPct val="110000"/>
              </a:lnSpc>
              <a:defRPr sz="1300" b="0" i="0">
                <a:solidFill>
                  <a:schemeClr val="bg1"/>
                </a:solidFill>
                <a:latin typeface="+mn-lt"/>
                <a:cs typeface="Poppins" pitchFamily="2" charset="77"/>
              </a:defRPr>
            </a:lvl1pPr>
          </a:lstStyle>
          <a:p>
            <a:pPr lvl="0"/>
            <a:r>
              <a:rPr lang="de-DE" dirty="0"/>
              <a:t>TT.MM.JJJJ I Autor</a:t>
            </a:r>
          </a:p>
        </p:txBody>
      </p:sp>
      <p:sp>
        <p:nvSpPr>
          <p:cNvPr id="11" name="Logo">
            <a:extLst>
              <a:ext uri="{FF2B5EF4-FFF2-40B4-BE49-F238E27FC236}">
                <a16:creationId xmlns:a16="http://schemas.microsoft.com/office/drawing/2014/main" id="{92AAB4A9-BE61-DA12-4C52-C3A2BE49D587}"/>
              </a:ext>
            </a:extLst>
          </p:cNvPr>
          <p:cNvSpPr>
            <a:spLocks noGrp="1" noRot="1" noMove="1" noResize="1" noEditPoints="1" noAdjustHandles="1" noChangeArrowheads="1" noChangeShapeType="1"/>
          </p:cNvSpPr>
          <p:nvPr>
            <p:ph type="body" sz="quarter" idx="17" hasCustomPrompt="1"/>
          </p:nvPr>
        </p:nvSpPr>
        <p:spPr>
          <a:xfrm>
            <a:off x="9906792" y="506413"/>
            <a:ext cx="1774033" cy="832880"/>
          </a:xfrm>
          <a: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a:blipFill>
        </p:spPr>
        <p:txBody>
          <a:bodyPr/>
          <a:lstStyle>
            <a:lvl1pPr>
              <a:defRPr>
                <a:solidFill>
                  <a:schemeClr val="bg1">
                    <a:alpha val="0"/>
                  </a:schemeClr>
                </a:solidFill>
              </a:defRPr>
            </a:lvl1pPr>
          </a:lstStyle>
          <a:p>
            <a:pPr lvl="0"/>
            <a:r>
              <a:rPr lang="de-DE" noProof="1"/>
              <a:t>.</a:t>
            </a:r>
          </a:p>
        </p:txBody>
      </p:sp>
    </p:spTree>
    <p:extLst>
      <p:ext uri="{BB962C8B-B14F-4D97-AF65-F5344CB8AC3E}">
        <p14:creationId xmlns:p14="http://schemas.microsoft.com/office/powerpoint/2010/main" val="102066189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p:cSld name="Extra Agenda mit Bild Deep Blue">
    <p:bg>
      <p:bgPr>
        <a:solidFill>
          <a:schemeClr val="accent3"/>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DA31D0A-365E-AB05-3637-F092C02A0508}"/>
              </a:ext>
            </a:extLst>
          </p:cNvPr>
          <p:cNvSpPr>
            <a:spLocks noGrp="1"/>
          </p:cNvSpPr>
          <p:nvPr>
            <p:ph type="title" hasCustomPrompt="1"/>
          </p:nvPr>
        </p:nvSpPr>
        <p:spPr>
          <a:xfrm>
            <a:off x="4062412" y="989697"/>
            <a:ext cx="7651749" cy="935641"/>
          </a:xfrm>
        </p:spPr>
        <p:txBody>
          <a:bodyPr/>
          <a:lstStyle>
            <a:lvl1pPr>
              <a:defRPr>
                <a:solidFill>
                  <a:schemeClr val="tx2"/>
                </a:solidFill>
              </a:defRPr>
            </a:lvl1pPr>
          </a:lstStyle>
          <a:p>
            <a:r>
              <a:rPr lang="de-DE" dirty="0"/>
              <a:t>Agenda</a:t>
            </a:r>
          </a:p>
        </p:txBody>
      </p:sp>
      <p:sp>
        <p:nvSpPr>
          <p:cNvPr id="9" name="Textplatzhalter 8">
            <a:extLst>
              <a:ext uri="{FF2B5EF4-FFF2-40B4-BE49-F238E27FC236}">
                <a16:creationId xmlns:a16="http://schemas.microsoft.com/office/drawing/2014/main" id="{E0A84EF7-24E2-0F1F-5090-4EFD9002BE47}"/>
              </a:ext>
            </a:extLst>
          </p:cNvPr>
          <p:cNvSpPr>
            <a:spLocks noGrp="1"/>
          </p:cNvSpPr>
          <p:nvPr>
            <p:ph type="body" sz="quarter" idx="12" hasCustomPrompt="1"/>
          </p:nvPr>
        </p:nvSpPr>
        <p:spPr>
          <a:xfrm>
            <a:off x="4062412" y="2041522"/>
            <a:ext cx="6859588" cy="4308478"/>
          </a:xfrm>
        </p:spPr>
        <p:txBody>
          <a:bodyPr anchor="t">
            <a:normAutofit/>
          </a:bodyPr>
          <a:lstStyle>
            <a:lvl1pPr marL="342900" indent="-450000">
              <a:lnSpc>
                <a:spcPct val="200000"/>
              </a:lnSpc>
              <a:buAutoNum type="arabicPlain"/>
              <a:defRPr sz="1800" b="1" i="0">
                <a:solidFill>
                  <a:schemeClr val="bg1"/>
                </a:solidFill>
                <a:latin typeface="Poppins" pitchFamily="2" charset="77"/>
                <a:cs typeface="Poppins" pitchFamily="2" charset="77"/>
              </a:defRPr>
            </a:lvl1pPr>
          </a:lstStyle>
          <a:p>
            <a:pPr lvl="0"/>
            <a:r>
              <a:rPr lang="de-DE" dirty="0"/>
              <a:t>Kapitelthema</a:t>
            </a:r>
          </a:p>
          <a:p>
            <a:pPr lvl="0"/>
            <a:r>
              <a:rPr lang="de-DE" dirty="0"/>
              <a:t>Kapitelthema</a:t>
            </a:r>
          </a:p>
          <a:p>
            <a:pPr lvl="0"/>
            <a:r>
              <a:rPr lang="de-DE" dirty="0"/>
              <a:t>Kapitelthema</a:t>
            </a:r>
          </a:p>
          <a:p>
            <a:pPr lvl="0"/>
            <a:r>
              <a:rPr lang="de-DE" dirty="0"/>
              <a:t>Kapitelthema</a:t>
            </a:r>
          </a:p>
          <a:p>
            <a:pPr lvl="0"/>
            <a:r>
              <a:rPr lang="de-DE" dirty="0"/>
              <a:t>Kapitelthema</a:t>
            </a:r>
          </a:p>
          <a:p>
            <a:pPr lvl="0"/>
            <a:r>
              <a:rPr lang="de-DE" dirty="0"/>
              <a:t>Kapitelthema</a:t>
            </a:r>
          </a:p>
          <a:p>
            <a:pPr lvl="0"/>
            <a:r>
              <a:rPr lang="de-DE" dirty="0"/>
              <a:t>Kapitelthema</a:t>
            </a:r>
          </a:p>
        </p:txBody>
      </p:sp>
      <p:sp>
        <p:nvSpPr>
          <p:cNvPr id="10" name="Bildplatzhalter 9">
            <a:extLst>
              <a:ext uri="{FF2B5EF4-FFF2-40B4-BE49-F238E27FC236}">
                <a16:creationId xmlns:a16="http://schemas.microsoft.com/office/drawing/2014/main" id="{20D47ED5-34B0-AC53-9821-0136486ED6BF}"/>
              </a:ext>
            </a:extLst>
          </p:cNvPr>
          <p:cNvSpPr>
            <a:spLocks noGrp="1" noRot="1" noMove="1" noResize="1" noEditPoints="1" noAdjustHandles="1" noChangeArrowheads="1" noChangeShapeType="1"/>
          </p:cNvSpPr>
          <p:nvPr>
            <p:ph type="pic" sz="quarter" idx="13" hasCustomPrompt="1"/>
          </p:nvPr>
        </p:nvSpPr>
        <p:spPr>
          <a:xfrm>
            <a:off x="-1" y="506414"/>
            <a:ext cx="3045623" cy="6351587"/>
          </a:xfrm>
          <a:custGeom>
            <a:avLst/>
            <a:gdLst>
              <a:gd name="connsiteX0" fmla="*/ 3045621 w 3045623"/>
              <a:gd name="connsiteY0" fmla="*/ 0 h 6351587"/>
              <a:gd name="connsiteX1" fmla="*/ 3045623 w 3045623"/>
              <a:gd name="connsiteY1" fmla="*/ 0 h 6351587"/>
              <a:gd name="connsiteX2" fmla="*/ 3045623 w 3045623"/>
              <a:gd name="connsiteY2" fmla="*/ 5839682 h 6351587"/>
              <a:gd name="connsiteX3" fmla="*/ 1839722 w 3045623"/>
              <a:gd name="connsiteY3" fmla="*/ 6351587 h 6351587"/>
              <a:gd name="connsiteX4" fmla="*/ 0 w 3045623"/>
              <a:gd name="connsiteY4" fmla="*/ 6351587 h 6351587"/>
              <a:gd name="connsiteX5" fmla="*/ 0 w 3045623"/>
              <a:gd name="connsiteY5" fmla="*/ 1292867 h 6351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45623" h="6351587">
                <a:moveTo>
                  <a:pt x="3045621" y="0"/>
                </a:moveTo>
                <a:lnTo>
                  <a:pt x="3045623" y="0"/>
                </a:lnTo>
                <a:lnTo>
                  <a:pt x="3045623" y="5839682"/>
                </a:lnTo>
                <a:lnTo>
                  <a:pt x="1839722" y="6351587"/>
                </a:lnTo>
                <a:lnTo>
                  <a:pt x="0" y="6351587"/>
                </a:lnTo>
                <a:lnTo>
                  <a:pt x="0" y="1292867"/>
                </a:lnTo>
                <a:close/>
              </a:path>
            </a:pathLst>
          </a:custGeom>
          <a:solidFill>
            <a:srgbClr val="EAEBE9"/>
          </a:solidFill>
        </p:spPr>
        <p:txBody>
          <a:bodyPr wrap="square" anchor="ctr">
            <a:noAutofit/>
          </a:bodyPr>
          <a:lstStyle>
            <a:lvl1pPr algn="ctr">
              <a:defRPr sz="1200"/>
            </a:lvl1pPr>
          </a:lstStyle>
          <a:p>
            <a:r>
              <a:rPr lang="de-DE" dirty="0"/>
              <a:t> </a:t>
            </a:r>
          </a:p>
        </p:txBody>
      </p:sp>
    </p:spTree>
    <p:extLst>
      <p:ext uri="{BB962C8B-B14F-4D97-AF65-F5344CB8AC3E}">
        <p14:creationId xmlns:p14="http://schemas.microsoft.com/office/powerpoint/2010/main" val="249225901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p:cSld name="Extra Agenda mit Bild Grey">
    <p:bg>
      <p:bgPr>
        <a:solidFill>
          <a:schemeClr val="accent2"/>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DA31D0A-365E-AB05-3637-F092C02A0508}"/>
              </a:ext>
            </a:extLst>
          </p:cNvPr>
          <p:cNvSpPr>
            <a:spLocks noGrp="1"/>
          </p:cNvSpPr>
          <p:nvPr>
            <p:ph type="title" hasCustomPrompt="1"/>
          </p:nvPr>
        </p:nvSpPr>
        <p:spPr>
          <a:xfrm>
            <a:off x="4062412" y="989697"/>
            <a:ext cx="7651749" cy="935641"/>
          </a:xfrm>
        </p:spPr>
        <p:txBody>
          <a:bodyPr/>
          <a:lstStyle>
            <a:lvl1pPr>
              <a:defRPr>
                <a:solidFill>
                  <a:schemeClr val="bg2"/>
                </a:solidFill>
              </a:defRPr>
            </a:lvl1pPr>
          </a:lstStyle>
          <a:p>
            <a:r>
              <a:rPr lang="de-DE" dirty="0"/>
              <a:t>Agenda</a:t>
            </a:r>
          </a:p>
        </p:txBody>
      </p:sp>
      <p:sp>
        <p:nvSpPr>
          <p:cNvPr id="9" name="Textplatzhalter 8">
            <a:extLst>
              <a:ext uri="{FF2B5EF4-FFF2-40B4-BE49-F238E27FC236}">
                <a16:creationId xmlns:a16="http://schemas.microsoft.com/office/drawing/2014/main" id="{E0A84EF7-24E2-0F1F-5090-4EFD9002BE47}"/>
              </a:ext>
            </a:extLst>
          </p:cNvPr>
          <p:cNvSpPr>
            <a:spLocks noGrp="1"/>
          </p:cNvSpPr>
          <p:nvPr>
            <p:ph type="body" sz="quarter" idx="12" hasCustomPrompt="1"/>
          </p:nvPr>
        </p:nvSpPr>
        <p:spPr>
          <a:xfrm>
            <a:off x="4062412" y="2041522"/>
            <a:ext cx="6859588" cy="4308478"/>
          </a:xfrm>
        </p:spPr>
        <p:txBody>
          <a:bodyPr anchor="t">
            <a:normAutofit/>
          </a:bodyPr>
          <a:lstStyle>
            <a:lvl1pPr marL="342900" indent="-450000">
              <a:lnSpc>
                <a:spcPct val="200000"/>
              </a:lnSpc>
              <a:buAutoNum type="arabicPlain"/>
              <a:defRPr sz="1800" b="1" i="0">
                <a:solidFill>
                  <a:schemeClr val="tx1"/>
                </a:solidFill>
                <a:latin typeface="Poppins" pitchFamily="2" charset="77"/>
                <a:cs typeface="Poppins" pitchFamily="2" charset="77"/>
              </a:defRPr>
            </a:lvl1pPr>
          </a:lstStyle>
          <a:p>
            <a:pPr lvl="0"/>
            <a:r>
              <a:rPr lang="de-DE" dirty="0"/>
              <a:t>Kapitelthema</a:t>
            </a:r>
          </a:p>
          <a:p>
            <a:pPr lvl="0"/>
            <a:r>
              <a:rPr lang="de-DE" dirty="0"/>
              <a:t>Kapitelthema</a:t>
            </a:r>
          </a:p>
          <a:p>
            <a:pPr lvl="0"/>
            <a:r>
              <a:rPr lang="de-DE" dirty="0"/>
              <a:t>Kapitelthema</a:t>
            </a:r>
          </a:p>
          <a:p>
            <a:pPr lvl="0"/>
            <a:r>
              <a:rPr lang="de-DE" dirty="0"/>
              <a:t>Kapitelthema</a:t>
            </a:r>
          </a:p>
          <a:p>
            <a:pPr lvl="0"/>
            <a:r>
              <a:rPr lang="de-DE" dirty="0"/>
              <a:t>Kapitelthema</a:t>
            </a:r>
          </a:p>
          <a:p>
            <a:pPr lvl="0"/>
            <a:r>
              <a:rPr lang="de-DE" dirty="0"/>
              <a:t>Kapitelthema</a:t>
            </a:r>
          </a:p>
          <a:p>
            <a:pPr lvl="0"/>
            <a:r>
              <a:rPr lang="de-DE" dirty="0"/>
              <a:t>Kapitelthema</a:t>
            </a:r>
          </a:p>
        </p:txBody>
      </p:sp>
      <p:sp>
        <p:nvSpPr>
          <p:cNvPr id="10" name="Bildplatzhalter 9">
            <a:extLst>
              <a:ext uri="{FF2B5EF4-FFF2-40B4-BE49-F238E27FC236}">
                <a16:creationId xmlns:a16="http://schemas.microsoft.com/office/drawing/2014/main" id="{20D47ED5-34B0-AC53-9821-0136486ED6BF}"/>
              </a:ext>
            </a:extLst>
          </p:cNvPr>
          <p:cNvSpPr>
            <a:spLocks noGrp="1" noRot="1" noMove="1" noResize="1" noEditPoints="1" noAdjustHandles="1" noChangeArrowheads="1" noChangeShapeType="1"/>
          </p:cNvSpPr>
          <p:nvPr>
            <p:ph type="pic" sz="quarter" idx="13" hasCustomPrompt="1"/>
          </p:nvPr>
        </p:nvSpPr>
        <p:spPr>
          <a:xfrm>
            <a:off x="-1" y="506414"/>
            <a:ext cx="3045623" cy="6351587"/>
          </a:xfrm>
          <a:custGeom>
            <a:avLst/>
            <a:gdLst>
              <a:gd name="connsiteX0" fmla="*/ 3045621 w 3045623"/>
              <a:gd name="connsiteY0" fmla="*/ 0 h 6351587"/>
              <a:gd name="connsiteX1" fmla="*/ 3045623 w 3045623"/>
              <a:gd name="connsiteY1" fmla="*/ 0 h 6351587"/>
              <a:gd name="connsiteX2" fmla="*/ 3045623 w 3045623"/>
              <a:gd name="connsiteY2" fmla="*/ 5839682 h 6351587"/>
              <a:gd name="connsiteX3" fmla="*/ 1839722 w 3045623"/>
              <a:gd name="connsiteY3" fmla="*/ 6351587 h 6351587"/>
              <a:gd name="connsiteX4" fmla="*/ 0 w 3045623"/>
              <a:gd name="connsiteY4" fmla="*/ 6351587 h 6351587"/>
              <a:gd name="connsiteX5" fmla="*/ 0 w 3045623"/>
              <a:gd name="connsiteY5" fmla="*/ 1292867 h 6351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45623" h="6351587">
                <a:moveTo>
                  <a:pt x="3045621" y="0"/>
                </a:moveTo>
                <a:lnTo>
                  <a:pt x="3045623" y="0"/>
                </a:lnTo>
                <a:lnTo>
                  <a:pt x="3045623" y="5839682"/>
                </a:lnTo>
                <a:lnTo>
                  <a:pt x="1839722" y="6351587"/>
                </a:lnTo>
                <a:lnTo>
                  <a:pt x="0" y="6351587"/>
                </a:lnTo>
                <a:lnTo>
                  <a:pt x="0" y="1292867"/>
                </a:lnTo>
                <a:close/>
              </a:path>
            </a:pathLst>
          </a:custGeom>
          <a:solidFill>
            <a:srgbClr val="EAEBE9"/>
          </a:solidFill>
        </p:spPr>
        <p:txBody>
          <a:bodyPr wrap="square" anchor="ctr">
            <a:noAutofit/>
          </a:bodyPr>
          <a:lstStyle>
            <a:lvl1pPr algn="ctr">
              <a:defRPr sz="1200"/>
            </a:lvl1pPr>
          </a:lstStyle>
          <a:p>
            <a:r>
              <a:rPr lang="de-DE" dirty="0"/>
              <a:t> </a:t>
            </a:r>
          </a:p>
        </p:txBody>
      </p:sp>
    </p:spTree>
    <p:extLst>
      <p:ext uri="{BB962C8B-B14F-4D97-AF65-F5344CB8AC3E}">
        <p14:creationId xmlns:p14="http://schemas.microsoft.com/office/powerpoint/2010/main" val="70672496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p:cSld name="Kapiteltrenner mit Kapitelnummer Deep Blue">
    <p:bg>
      <p:bgPr>
        <a:solidFill>
          <a:schemeClr val="accent3"/>
        </a:solidFill>
        <a:effectLst/>
      </p:bgPr>
    </p:bg>
    <p:spTree>
      <p:nvGrpSpPr>
        <p:cNvPr id="1" name=""/>
        <p:cNvGrpSpPr/>
        <p:nvPr/>
      </p:nvGrpSpPr>
      <p:grpSpPr>
        <a:xfrm>
          <a:off x="0" y="0"/>
          <a:ext cx="0" cy="0"/>
          <a:chOff x="0" y="0"/>
          <a:chExt cx="0" cy="0"/>
        </a:xfrm>
      </p:grpSpPr>
      <p:sp>
        <p:nvSpPr>
          <p:cNvPr id="15" name="Freihandform: Form 14">
            <a:extLst>
              <a:ext uri="{FF2B5EF4-FFF2-40B4-BE49-F238E27FC236}">
                <a16:creationId xmlns:a16="http://schemas.microsoft.com/office/drawing/2014/main" id="{183C292E-0734-A3EA-0BED-B323B1EF41E3}"/>
              </a:ext>
            </a:extLst>
          </p:cNvPr>
          <p:cNvSpPr/>
          <p:nvPr/>
        </p:nvSpPr>
        <p:spPr>
          <a:xfrm>
            <a:off x="6240568" y="507999"/>
            <a:ext cx="5443436" cy="6350001"/>
          </a:xfrm>
          <a:custGeom>
            <a:avLst/>
            <a:gdLst>
              <a:gd name="connsiteX0" fmla="*/ 5443436 w 5443436"/>
              <a:gd name="connsiteY0" fmla="*/ 0 h 6350001"/>
              <a:gd name="connsiteX1" fmla="*/ 5443436 w 5443436"/>
              <a:gd name="connsiteY1" fmla="*/ 5854415 h 6350001"/>
              <a:gd name="connsiteX2" fmla="*/ 4275977 w 5443436"/>
              <a:gd name="connsiteY2" fmla="*/ 6350001 h 6350001"/>
              <a:gd name="connsiteX3" fmla="*/ 0 w 5443436"/>
              <a:gd name="connsiteY3" fmla="*/ 6350001 h 6350001"/>
              <a:gd name="connsiteX4" fmla="*/ 0 w 5443436"/>
              <a:gd name="connsiteY4" fmla="*/ 2310738 h 6350001"/>
              <a:gd name="connsiteX5" fmla="*/ 5443436 w 5443436"/>
              <a:gd name="connsiteY5" fmla="*/ 0 h 6350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43436" h="6350001">
                <a:moveTo>
                  <a:pt x="5443436" y="0"/>
                </a:moveTo>
                <a:lnTo>
                  <a:pt x="5443436" y="5854415"/>
                </a:lnTo>
                <a:lnTo>
                  <a:pt x="4275977" y="6350001"/>
                </a:lnTo>
                <a:lnTo>
                  <a:pt x="0" y="6350001"/>
                </a:lnTo>
                <a:lnTo>
                  <a:pt x="0" y="2310738"/>
                </a:lnTo>
                <a:cubicBezTo>
                  <a:pt x="1814025" y="1540492"/>
                  <a:pt x="3629411" y="770246"/>
                  <a:pt x="5443436" y="0"/>
                </a:cubicBezTo>
                <a:close/>
              </a:path>
            </a:pathLst>
          </a:custGeom>
          <a:solidFill>
            <a:srgbClr val="002887"/>
          </a:solidFill>
          <a:ln w="13597" cap="flat">
            <a:noFill/>
            <a:prstDash val="solid"/>
            <a:miter/>
          </a:ln>
        </p:spPr>
        <p:txBody>
          <a:bodyPr rtlCol="0" anchor="ctr"/>
          <a:lstStyle/>
          <a:p>
            <a:endParaRPr lang="de-DE" dirty="0"/>
          </a:p>
        </p:txBody>
      </p:sp>
      <p:sp>
        <p:nvSpPr>
          <p:cNvPr id="9" name="Textplatzhalter 8">
            <a:extLst>
              <a:ext uri="{FF2B5EF4-FFF2-40B4-BE49-F238E27FC236}">
                <a16:creationId xmlns:a16="http://schemas.microsoft.com/office/drawing/2014/main" id="{E0A84EF7-24E2-0F1F-5090-4EFD9002BE47}"/>
              </a:ext>
            </a:extLst>
          </p:cNvPr>
          <p:cNvSpPr>
            <a:spLocks noGrp="1"/>
          </p:cNvSpPr>
          <p:nvPr>
            <p:ph type="body" sz="quarter" idx="12" hasCustomPrompt="1"/>
          </p:nvPr>
        </p:nvSpPr>
        <p:spPr bwMode="white">
          <a:xfrm>
            <a:off x="6733521" y="4025050"/>
            <a:ext cx="4457528" cy="2215991"/>
          </a:xfrm>
        </p:spPr>
        <p:txBody>
          <a:bodyPr anchor="t">
            <a:noAutofit/>
          </a:bodyPr>
          <a:lstStyle>
            <a:lvl1pPr marL="0" indent="0">
              <a:lnSpc>
                <a:spcPct val="96000"/>
              </a:lnSpc>
              <a:buNone/>
              <a:defRPr sz="5000" b="1" i="0">
                <a:solidFill>
                  <a:schemeClr val="tx2"/>
                </a:solidFill>
                <a:latin typeface="ES Klarheit Kurrent" pitchFamily="2" charset="77"/>
                <a:ea typeface="ES Klarheit Kurrent" pitchFamily="2" charset="77"/>
                <a:cs typeface="Poppins" panose="00000800000000000000" pitchFamily="2" charset="0"/>
              </a:defRPr>
            </a:lvl1pPr>
          </a:lstStyle>
          <a:p>
            <a:pPr lvl="0"/>
            <a:r>
              <a:rPr lang="de-DE" dirty="0"/>
              <a:t>Kapitel-</a:t>
            </a:r>
            <a:r>
              <a:rPr lang="de-DE" dirty="0" err="1"/>
              <a:t>trenner</a:t>
            </a:r>
            <a:r>
              <a:rPr lang="de-DE" dirty="0"/>
              <a:t> über</a:t>
            </a:r>
            <a:br>
              <a:rPr lang="de-DE" dirty="0"/>
            </a:br>
            <a:r>
              <a:rPr lang="de-DE" dirty="0"/>
              <a:t>drei Zeilen</a:t>
            </a:r>
          </a:p>
        </p:txBody>
      </p:sp>
      <p:sp>
        <p:nvSpPr>
          <p:cNvPr id="44" name="Textplatzhalter 43">
            <a:extLst>
              <a:ext uri="{FF2B5EF4-FFF2-40B4-BE49-F238E27FC236}">
                <a16:creationId xmlns:a16="http://schemas.microsoft.com/office/drawing/2014/main" id="{53C38E2C-188C-2EE9-A6D0-045AC860042F}"/>
              </a:ext>
            </a:extLst>
          </p:cNvPr>
          <p:cNvSpPr>
            <a:spLocks noGrp="1"/>
          </p:cNvSpPr>
          <p:nvPr>
            <p:ph type="body" sz="quarter" idx="13" hasCustomPrompt="1"/>
          </p:nvPr>
        </p:nvSpPr>
        <p:spPr bwMode="white">
          <a:xfrm>
            <a:off x="6733524" y="3269404"/>
            <a:ext cx="4457525" cy="769763"/>
          </a:xfrm>
        </p:spPr>
        <p:txBody>
          <a:bodyPr>
            <a:noAutofit/>
          </a:bodyPr>
          <a:lstStyle>
            <a:lvl1pPr>
              <a:defRPr sz="5000" b="0" i="0">
                <a:solidFill>
                  <a:schemeClr val="tx2"/>
                </a:solidFill>
                <a:latin typeface="ES Klarheit Kurrent Lt" pitchFamily="2" charset="0"/>
                <a:ea typeface="ES Klarheit Kurrent Lt" pitchFamily="2" charset="0"/>
              </a:defRPr>
            </a:lvl1pPr>
          </a:lstStyle>
          <a:p>
            <a:pPr lvl="0"/>
            <a:r>
              <a:rPr lang="de-DE" dirty="0"/>
              <a:t>01</a:t>
            </a:r>
          </a:p>
        </p:txBody>
      </p:sp>
    </p:spTree>
    <p:extLst>
      <p:ext uri="{BB962C8B-B14F-4D97-AF65-F5344CB8AC3E}">
        <p14:creationId xmlns:p14="http://schemas.microsoft.com/office/powerpoint/2010/main" val="246964006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Kapiteltrenner mit Kapitelnummer Grey">
    <p:bg>
      <p:bgPr>
        <a:solidFill>
          <a:schemeClr val="accent2"/>
        </a:solidFill>
        <a:effectLst/>
      </p:bgPr>
    </p:bg>
    <p:spTree>
      <p:nvGrpSpPr>
        <p:cNvPr id="1" name=""/>
        <p:cNvGrpSpPr/>
        <p:nvPr/>
      </p:nvGrpSpPr>
      <p:grpSpPr>
        <a:xfrm>
          <a:off x="0" y="0"/>
          <a:ext cx="0" cy="0"/>
          <a:chOff x="0" y="0"/>
          <a:chExt cx="0" cy="0"/>
        </a:xfrm>
      </p:grpSpPr>
      <p:sp>
        <p:nvSpPr>
          <p:cNvPr id="12" name="Freihandform: Form 11">
            <a:extLst>
              <a:ext uri="{FF2B5EF4-FFF2-40B4-BE49-F238E27FC236}">
                <a16:creationId xmlns:a16="http://schemas.microsoft.com/office/drawing/2014/main" id="{CC2CA987-54FC-629F-D718-AA3227BE7BE4}"/>
              </a:ext>
            </a:extLst>
          </p:cNvPr>
          <p:cNvSpPr/>
          <p:nvPr/>
        </p:nvSpPr>
        <p:spPr>
          <a:xfrm>
            <a:off x="6240568" y="508000"/>
            <a:ext cx="5443436" cy="6350001"/>
          </a:xfrm>
          <a:custGeom>
            <a:avLst/>
            <a:gdLst>
              <a:gd name="connsiteX0" fmla="*/ 5443436 w 5443436"/>
              <a:gd name="connsiteY0" fmla="*/ 0 h 6350001"/>
              <a:gd name="connsiteX1" fmla="*/ 5443436 w 5443436"/>
              <a:gd name="connsiteY1" fmla="*/ 5854416 h 6350001"/>
              <a:gd name="connsiteX2" fmla="*/ 4275980 w 5443436"/>
              <a:gd name="connsiteY2" fmla="*/ 6350001 h 6350001"/>
              <a:gd name="connsiteX3" fmla="*/ 0 w 5443436"/>
              <a:gd name="connsiteY3" fmla="*/ 6350001 h 6350001"/>
              <a:gd name="connsiteX4" fmla="*/ 0 w 5443436"/>
              <a:gd name="connsiteY4" fmla="*/ 2310739 h 6350001"/>
              <a:gd name="connsiteX5" fmla="*/ 5443436 w 5443436"/>
              <a:gd name="connsiteY5" fmla="*/ 0 h 6350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43436" h="6350001">
                <a:moveTo>
                  <a:pt x="5443436" y="0"/>
                </a:moveTo>
                <a:lnTo>
                  <a:pt x="5443436" y="5854416"/>
                </a:lnTo>
                <a:lnTo>
                  <a:pt x="4275980" y="6350001"/>
                </a:lnTo>
                <a:lnTo>
                  <a:pt x="0" y="6350001"/>
                </a:lnTo>
                <a:lnTo>
                  <a:pt x="0" y="2310739"/>
                </a:lnTo>
                <a:cubicBezTo>
                  <a:pt x="1814025" y="1540492"/>
                  <a:pt x="3629411" y="770246"/>
                  <a:pt x="5443436" y="0"/>
                </a:cubicBezTo>
                <a:close/>
              </a:path>
            </a:pathLst>
          </a:custGeom>
          <a:solidFill>
            <a:srgbClr val="D2FF5A"/>
          </a:solidFill>
          <a:ln w="13597" cap="flat">
            <a:noFill/>
            <a:prstDash val="solid"/>
            <a:miter/>
          </a:ln>
        </p:spPr>
        <p:txBody>
          <a:bodyPr rtlCol="0" anchor="ctr"/>
          <a:lstStyle/>
          <a:p>
            <a:endParaRPr lang="de-DE" dirty="0"/>
          </a:p>
        </p:txBody>
      </p:sp>
      <p:sp>
        <p:nvSpPr>
          <p:cNvPr id="9" name="Textplatzhalter 8">
            <a:extLst>
              <a:ext uri="{FF2B5EF4-FFF2-40B4-BE49-F238E27FC236}">
                <a16:creationId xmlns:a16="http://schemas.microsoft.com/office/drawing/2014/main" id="{E0A84EF7-24E2-0F1F-5090-4EFD9002BE47}"/>
              </a:ext>
            </a:extLst>
          </p:cNvPr>
          <p:cNvSpPr>
            <a:spLocks noGrp="1"/>
          </p:cNvSpPr>
          <p:nvPr>
            <p:ph type="body" sz="quarter" idx="12" hasCustomPrompt="1"/>
          </p:nvPr>
        </p:nvSpPr>
        <p:spPr bwMode="white">
          <a:xfrm>
            <a:off x="6733522" y="4025050"/>
            <a:ext cx="4457526" cy="2215991"/>
          </a:xfrm>
        </p:spPr>
        <p:txBody>
          <a:bodyPr anchor="t">
            <a:noAutofit/>
          </a:bodyPr>
          <a:lstStyle>
            <a:lvl1pPr marL="0" indent="0">
              <a:lnSpc>
                <a:spcPct val="96000"/>
              </a:lnSpc>
              <a:buNone/>
              <a:defRPr sz="5000" b="1" i="0">
                <a:solidFill>
                  <a:schemeClr val="bg2"/>
                </a:solidFill>
                <a:latin typeface="ES Klarheit Kurrent" pitchFamily="2" charset="77"/>
                <a:ea typeface="ES Klarheit Kurrent" pitchFamily="2" charset="77"/>
                <a:cs typeface="Poppins" panose="00000800000000000000" pitchFamily="2" charset="0"/>
              </a:defRPr>
            </a:lvl1pPr>
          </a:lstStyle>
          <a:p>
            <a:pPr lvl="0"/>
            <a:r>
              <a:rPr lang="de-DE" dirty="0"/>
              <a:t>Kapitel-</a:t>
            </a:r>
            <a:r>
              <a:rPr lang="de-DE" dirty="0" err="1"/>
              <a:t>trenner</a:t>
            </a:r>
            <a:r>
              <a:rPr lang="de-DE" dirty="0"/>
              <a:t> über</a:t>
            </a:r>
            <a:br>
              <a:rPr lang="de-DE" dirty="0"/>
            </a:br>
            <a:r>
              <a:rPr lang="de-DE" dirty="0"/>
              <a:t>drei Zeilen</a:t>
            </a:r>
          </a:p>
        </p:txBody>
      </p:sp>
      <p:sp>
        <p:nvSpPr>
          <p:cNvPr id="44" name="Textplatzhalter 43">
            <a:extLst>
              <a:ext uri="{FF2B5EF4-FFF2-40B4-BE49-F238E27FC236}">
                <a16:creationId xmlns:a16="http://schemas.microsoft.com/office/drawing/2014/main" id="{53C38E2C-188C-2EE9-A6D0-045AC860042F}"/>
              </a:ext>
            </a:extLst>
          </p:cNvPr>
          <p:cNvSpPr>
            <a:spLocks noGrp="1"/>
          </p:cNvSpPr>
          <p:nvPr>
            <p:ph type="body" sz="quarter" idx="13" hasCustomPrompt="1"/>
          </p:nvPr>
        </p:nvSpPr>
        <p:spPr bwMode="white">
          <a:xfrm>
            <a:off x="6733523" y="3269404"/>
            <a:ext cx="4457527" cy="769763"/>
          </a:xfrm>
        </p:spPr>
        <p:txBody>
          <a:bodyPr>
            <a:noAutofit/>
          </a:bodyPr>
          <a:lstStyle>
            <a:lvl1pPr>
              <a:defRPr sz="5000" b="0" i="0">
                <a:solidFill>
                  <a:schemeClr val="bg2"/>
                </a:solidFill>
                <a:latin typeface="ES Klarheit Kurrent Lt" pitchFamily="2" charset="0"/>
                <a:ea typeface="ES Klarheit Kurrent Lt" pitchFamily="2" charset="0"/>
              </a:defRPr>
            </a:lvl1pPr>
          </a:lstStyle>
          <a:p>
            <a:pPr lvl="0"/>
            <a:r>
              <a:rPr lang="de-DE" dirty="0"/>
              <a:t>01</a:t>
            </a:r>
          </a:p>
        </p:txBody>
      </p:sp>
    </p:spTree>
    <p:extLst>
      <p:ext uri="{BB962C8B-B14F-4D97-AF65-F5344CB8AC3E}">
        <p14:creationId xmlns:p14="http://schemas.microsoft.com/office/powerpoint/2010/main" val="77207659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Kapiteltrenner mit Kapitelnummer Blue">
    <p:bg>
      <p:bgPr>
        <a:solidFill>
          <a:schemeClr val="accent1"/>
        </a:solidFill>
        <a:effectLst/>
      </p:bgPr>
    </p:bg>
    <p:spTree>
      <p:nvGrpSpPr>
        <p:cNvPr id="1" name=""/>
        <p:cNvGrpSpPr/>
        <p:nvPr/>
      </p:nvGrpSpPr>
      <p:grpSpPr>
        <a:xfrm>
          <a:off x="0" y="0"/>
          <a:ext cx="0" cy="0"/>
          <a:chOff x="0" y="0"/>
          <a:chExt cx="0" cy="0"/>
        </a:xfrm>
      </p:grpSpPr>
      <p:sp>
        <p:nvSpPr>
          <p:cNvPr id="2" name="Freihandform: Form 1">
            <a:extLst>
              <a:ext uri="{FF2B5EF4-FFF2-40B4-BE49-F238E27FC236}">
                <a16:creationId xmlns:a16="http://schemas.microsoft.com/office/drawing/2014/main" id="{8DDF1446-2A35-7A37-0514-B12C4F0BDECE}"/>
              </a:ext>
            </a:extLst>
          </p:cNvPr>
          <p:cNvSpPr/>
          <p:nvPr/>
        </p:nvSpPr>
        <p:spPr>
          <a:xfrm>
            <a:off x="6240568" y="508000"/>
            <a:ext cx="5443436" cy="6350001"/>
          </a:xfrm>
          <a:custGeom>
            <a:avLst/>
            <a:gdLst>
              <a:gd name="connsiteX0" fmla="*/ 5443436 w 5443436"/>
              <a:gd name="connsiteY0" fmla="*/ 0 h 6350001"/>
              <a:gd name="connsiteX1" fmla="*/ 5443436 w 5443436"/>
              <a:gd name="connsiteY1" fmla="*/ 5854416 h 6350001"/>
              <a:gd name="connsiteX2" fmla="*/ 4275980 w 5443436"/>
              <a:gd name="connsiteY2" fmla="*/ 6350001 h 6350001"/>
              <a:gd name="connsiteX3" fmla="*/ 0 w 5443436"/>
              <a:gd name="connsiteY3" fmla="*/ 6350001 h 6350001"/>
              <a:gd name="connsiteX4" fmla="*/ 0 w 5443436"/>
              <a:gd name="connsiteY4" fmla="*/ 2310739 h 6350001"/>
              <a:gd name="connsiteX5" fmla="*/ 5443436 w 5443436"/>
              <a:gd name="connsiteY5" fmla="*/ 0 h 6350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43436" h="6350001">
                <a:moveTo>
                  <a:pt x="5443436" y="0"/>
                </a:moveTo>
                <a:lnTo>
                  <a:pt x="5443436" y="5854416"/>
                </a:lnTo>
                <a:lnTo>
                  <a:pt x="4275980" y="6350001"/>
                </a:lnTo>
                <a:lnTo>
                  <a:pt x="0" y="6350001"/>
                </a:lnTo>
                <a:lnTo>
                  <a:pt x="0" y="2310739"/>
                </a:lnTo>
                <a:cubicBezTo>
                  <a:pt x="1814025" y="1540492"/>
                  <a:pt x="3629411" y="770246"/>
                  <a:pt x="5443436" y="0"/>
                </a:cubicBezTo>
                <a:close/>
              </a:path>
            </a:pathLst>
          </a:custGeom>
          <a:solidFill>
            <a:srgbClr val="D2FF5A"/>
          </a:solidFill>
          <a:ln w="13597" cap="flat">
            <a:noFill/>
            <a:prstDash val="solid"/>
            <a:miter/>
          </a:ln>
        </p:spPr>
        <p:txBody>
          <a:bodyPr rtlCol="0" anchor="ctr"/>
          <a:lstStyle/>
          <a:p>
            <a:endParaRPr lang="de-DE" dirty="0"/>
          </a:p>
        </p:txBody>
      </p:sp>
      <p:sp>
        <p:nvSpPr>
          <p:cNvPr id="9" name="Textplatzhalter 8">
            <a:extLst>
              <a:ext uri="{FF2B5EF4-FFF2-40B4-BE49-F238E27FC236}">
                <a16:creationId xmlns:a16="http://schemas.microsoft.com/office/drawing/2014/main" id="{E0A84EF7-24E2-0F1F-5090-4EFD9002BE47}"/>
              </a:ext>
            </a:extLst>
          </p:cNvPr>
          <p:cNvSpPr>
            <a:spLocks noGrp="1"/>
          </p:cNvSpPr>
          <p:nvPr>
            <p:ph type="body" sz="quarter" idx="12" hasCustomPrompt="1"/>
          </p:nvPr>
        </p:nvSpPr>
        <p:spPr bwMode="white">
          <a:xfrm>
            <a:off x="6733524" y="4025050"/>
            <a:ext cx="4457525" cy="2215991"/>
          </a:xfrm>
        </p:spPr>
        <p:txBody>
          <a:bodyPr anchor="t">
            <a:noAutofit/>
          </a:bodyPr>
          <a:lstStyle>
            <a:lvl1pPr marL="0" indent="0">
              <a:lnSpc>
                <a:spcPct val="96000"/>
              </a:lnSpc>
              <a:buNone/>
              <a:defRPr sz="5000" b="1" i="0">
                <a:solidFill>
                  <a:schemeClr val="bg2"/>
                </a:solidFill>
                <a:latin typeface="ES Klarheit Kurrent" pitchFamily="2" charset="77"/>
                <a:ea typeface="ES Klarheit Kurrent" pitchFamily="2" charset="77"/>
                <a:cs typeface="Poppins" panose="00000800000000000000" pitchFamily="2" charset="0"/>
              </a:defRPr>
            </a:lvl1pPr>
          </a:lstStyle>
          <a:p>
            <a:pPr lvl="0"/>
            <a:r>
              <a:rPr lang="de-DE" dirty="0"/>
              <a:t>Kapitel-</a:t>
            </a:r>
            <a:r>
              <a:rPr lang="de-DE" dirty="0" err="1"/>
              <a:t>trenner</a:t>
            </a:r>
            <a:r>
              <a:rPr lang="de-DE" dirty="0"/>
              <a:t> über</a:t>
            </a:r>
            <a:br>
              <a:rPr lang="de-DE" dirty="0"/>
            </a:br>
            <a:r>
              <a:rPr lang="de-DE" dirty="0"/>
              <a:t>drei Zeilen</a:t>
            </a:r>
          </a:p>
        </p:txBody>
      </p:sp>
      <p:sp>
        <p:nvSpPr>
          <p:cNvPr id="44" name="Textplatzhalter 43">
            <a:extLst>
              <a:ext uri="{FF2B5EF4-FFF2-40B4-BE49-F238E27FC236}">
                <a16:creationId xmlns:a16="http://schemas.microsoft.com/office/drawing/2014/main" id="{53C38E2C-188C-2EE9-A6D0-045AC860042F}"/>
              </a:ext>
            </a:extLst>
          </p:cNvPr>
          <p:cNvSpPr>
            <a:spLocks noGrp="1"/>
          </p:cNvSpPr>
          <p:nvPr>
            <p:ph type="body" sz="quarter" idx="13" hasCustomPrompt="1"/>
          </p:nvPr>
        </p:nvSpPr>
        <p:spPr bwMode="white">
          <a:xfrm>
            <a:off x="6733524" y="3269404"/>
            <a:ext cx="4457525" cy="769763"/>
          </a:xfrm>
        </p:spPr>
        <p:txBody>
          <a:bodyPr>
            <a:noAutofit/>
          </a:bodyPr>
          <a:lstStyle>
            <a:lvl1pPr>
              <a:defRPr sz="5000">
                <a:solidFill>
                  <a:schemeClr val="bg2"/>
                </a:solidFill>
                <a:latin typeface="ES Klarheit Kurrent Lt" pitchFamily="2" charset="0"/>
                <a:ea typeface="ES Klarheit Kurrent Lt" pitchFamily="2" charset="0"/>
              </a:defRPr>
            </a:lvl1pPr>
          </a:lstStyle>
          <a:p>
            <a:pPr lvl="0"/>
            <a:r>
              <a:rPr lang="de-DE" dirty="0"/>
              <a:t>01</a:t>
            </a:r>
          </a:p>
        </p:txBody>
      </p:sp>
    </p:spTree>
    <p:extLst>
      <p:ext uri="{BB962C8B-B14F-4D97-AF65-F5344CB8AC3E}">
        <p14:creationId xmlns:p14="http://schemas.microsoft.com/office/powerpoint/2010/main" val="149909032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Kapiteltrenner mit Kapitelnummer und Bild Blue">
    <p:bg>
      <p:bgPr>
        <a:solidFill>
          <a:schemeClr val="accent1"/>
        </a:solidFill>
        <a:effectLst/>
      </p:bgPr>
    </p:bg>
    <p:spTree>
      <p:nvGrpSpPr>
        <p:cNvPr id="1" name=""/>
        <p:cNvGrpSpPr/>
        <p:nvPr/>
      </p:nvGrpSpPr>
      <p:grpSpPr>
        <a:xfrm>
          <a:off x="0" y="0"/>
          <a:ext cx="0" cy="0"/>
          <a:chOff x="0" y="0"/>
          <a:chExt cx="0" cy="0"/>
        </a:xfrm>
      </p:grpSpPr>
      <p:sp>
        <p:nvSpPr>
          <p:cNvPr id="6" name="Bildplatzhalter 5">
            <a:extLst>
              <a:ext uri="{FF2B5EF4-FFF2-40B4-BE49-F238E27FC236}">
                <a16:creationId xmlns:a16="http://schemas.microsoft.com/office/drawing/2014/main" id="{356564CE-7E2B-D658-D4DE-265571494063}"/>
              </a:ext>
            </a:extLst>
          </p:cNvPr>
          <p:cNvSpPr>
            <a:spLocks noGrp="1" noRot="1" noMove="1" noResize="1" noEditPoints="1" noAdjustHandles="1" noChangeArrowheads="1" noChangeShapeType="1"/>
          </p:cNvSpPr>
          <p:nvPr>
            <p:ph type="pic" sz="quarter" idx="16" hasCustomPrompt="1"/>
          </p:nvPr>
        </p:nvSpPr>
        <p:spPr bwMode="ltGray">
          <a:xfrm>
            <a:off x="0" y="0"/>
            <a:ext cx="12192001" cy="6858001"/>
          </a:xfrm>
          <a:custGeom>
            <a:avLst/>
            <a:gdLst>
              <a:gd name="connsiteX0" fmla="*/ 11684004 w 12192001"/>
              <a:gd name="connsiteY0" fmla="*/ 507999 h 6858001"/>
              <a:gd name="connsiteX1" fmla="*/ 6240568 w 12192001"/>
              <a:gd name="connsiteY1" fmla="*/ 2818737 h 6858001"/>
              <a:gd name="connsiteX2" fmla="*/ 6240568 w 12192001"/>
              <a:gd name="connsiteY2" fmla="*/ 6858000 h 6858001"/>
              <a:gd name="connsiteX3" fmla="*/ 10516545 w 12192001"/>
              <a:gd name="connsiteY3" fmla="*/ 6858000 h 6858001"/>
              <a:gd name="connsiteX4" fmla="*/ 11684004 w 12192001"/>
              <a:gd name="connsiteY4" fmla="*/ 6362414 h 6858001"/>
              <a:gd name="connsiteX5" fmla="*/ 0 w 12192001"/>
              <a:gd name="connsiteY5" fmla="*/ 0 h 6858001"/>
              <a:gd name="connsiteX6" fmla="*/ 12192001 w 12192001"/>
              <a:gd name="connsiteY6" fmla="*/ 0 h 6858001"/>
              <a:gd name="connsiteX7" fmla="*/ 12192001 w 12192001"/>
              <a:gd name="connsiteY7" fmla="*/ 6858001 h 6858001"/>
              <a:gd name="connsiteX8" fmla="*/ 0 w 12192001"/>
              <a:gd name="connsiteY8" fmla="*/ 685800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1" h="6858001">
                <a:moveTo>
                  <a:pt x="11684004" y="507999"/>
                </a:moveTo>
                <a:cubicBezTo>
                  <a:pt x="9869979" y="1278245"/>
                  <a:pt x="8054593" y="2048491"/>
                  <a:pt x="6240568" y="2818737"/>
                </a:cubicBezTo>
                <a:lnTo>
                  <a:pt x="6240568" y="6858000"/>
                </a:lnTo>
                <a:lnTo>
                  <a:pt x="10516545" y="6858000"/>
                </a:lnTo>
                <a:lnTo>
                  <a:pt x="11684004" y="6362414"/>
                </a:lnTo>
                <a:close/>
                <a:moveTo>
                  <a:pt x="0" y="0"/>
                </a:moveTo>
                <a:lnTo>
                  <a:pt x="12192001" y="0"/>
                </a:lnTo>
                <a:lnTo>
                  <a:pt x="12192001" y="6858001"/>
                </a:lnTo>
                <a:lnTo>
                  <a:pt x="0" y="6858001"/>
                </a:lnTo>
                <a:close/>
              </a:path>
            </a:pathLst>
          </a:custGeom>
          <a:solidFill>
            <a:srgbClr val="EAEBE9"/>
          </a:solidFill>
        </p:spPr>
        <p:txBody>
          <a:bodyPr wrap="square">
            <a:noAutofit/>
          </a:bodyPr>
          <a:lstStyle>
            <a:lvl1pPr>
              <a:defRPr/>
            </a:lvl1pPr>
          </a:lstStyle>
          <a:p>
            <a:r>
              <a:rPr lang="de-DE" dirty="0"/>
              <a:t> </a:t>
            </a:r>
          </a:p>
        </p:txBody>
      </p:sp>
      <p:sp>
        <p:nvSpPr>
          <p:cNvPr id="9" name="Textplatzhalter 8">
            <a:extLst>
              <a:ext uri="{FF2B5EF4-FFF2-40B4-BE49-F238E27FC236}">
                <a16:creationId xmlns:a16="http://schemas.microsoft.com/office/drawing/2014/main" id="{E0A84EF7-24E2-0F1F-5090-4EFD9002BE47}"/>
              </a:ext>
            </a:extLst>
          </p:cNvPr>
          <p:cNvSpPr>
            <a:spLocks noGrp="1"/>
          </p:cNvSpPr>
          <p:nvPr>
            <p:ph type="body" sz="quarter" idx="12" hasCustomPrompt="1"/>
          </p:nvPr>
        </p:nvSpPr>
        <p:spPr bwMode="white">
          <a:xfrm>
            <a:off x="6733522" y="4025050"/>
            <a:ext cx="4457526" cy="2215991"/>
          </a:xfrm>
        </p:spPr>
        <p:txBody>
          <a:bodyPr anchor="t">
            <a:noAutofit/>
          </a:bodyPr>
          <a:lstStyle>
            <a:lvl1pPr marL="0" indent="0">
              <a:lnSpc>
                <a:spcPct val="96000"/>
              </a:lnSpc>
              <a:buNone/>
              <a:defRPr sz="5000" b="1" i="0">
                <a:solidFill>
                  <a:schemeClr val="tx2"/>
                </a:solidFill>
                <a:latin typeface="ES Klarheit Kurrent" pitchFamily="2" charset="77"/>
                <a:ea typeface="ES Klarheit Kurrent" pitchFamily="2" charset="77"/>
                <a:cs typeface="Poppins" panose="00000800000000000000" pitchFamily="2" charset="0"/>
              </a:defRPr>
            </a:lvl1pPr>
          </a:lstStyle>
          <a:p>
            <a:pPr lvl="0"/>
            <a:r>
              <a:rPr lang="de-DE" dirty="0"/>
              <a:t>Kapitel-</a:t>
            </a:r>
            <a:r>
              <a:rPr lang="de-DE" dirty="0" err="1"/>
              <a:t>trenner</a:t>
            </a:r>
            <a:r>
              <a:rPr lang="de-DE" dirty="0"/>
              <a:t> über</a:t>
            </a:r>
            <a:br>
              <a:rPr lang="de-DE" dirty="0"/>
            </a:br>
            <a:r>
              <a:rPr lang="de-DE" dirty="0"/>
              <a:t>drei Zeilen</a:t>
            </a:r>
          </a:p>
        </p:txBody>
      </p:sp>
      <p:sp>
        <p:nvSpPr>
          <p:cNvPr id="44" name="Textplatzhalter 43">
            <a:extLst>
              <a:ext uri="{FF2B5EF4-FFF2-40B4-BE49-F238E27FC236}">
                <a16:creationId xmlns:a16="http://schemas.microsoft.com/office/drawing/2014/main" id="{53C38E2C-188C-2EE9-A6D0-045AC860042F}"/>
              </a:ext>
            </a:extLst>
          </p:cNvPr>
          <p:cNvSpPr>
            <a:spLocks noGrp="1"/>
          </p:cNvSpPr>
          <p:nvPr>
            <p:ph type="body" sz="quarter" idx="13" hasCustomPrompt="1"/>
          </p:nvPr>
        </p:nvSpPr>
        <p:spPr bwMode="white">
          <a:xfrm>
            <a:off x="6733524" y="3269404"/>
            <a:ext cx="4457525" cy="769763"/>
          </a:xfrm>
        </p:spPr>
        <p:txBody>
          <a:bodyPr>
            <a:noAutofit/>
          </a:bodyPr>
          <a:lstStyle>
            <a:lvl1pPr>
              <a:defRPr sz="5000">
                <a:solidFill>
                  <a:schemeClr val="tx2"/>
                </a:solidFill>
                <a:latin typeface="ES Klarheit Kurrent Lt" pitchFamily="2" charset="0"/>
                <a:ea typeface="ES Klarheit Kurrent Lt" pitchFamily="2" charset="0"/>
              </a:defRPr>
            </a:lvl1pPr>
          </a:lstStyle>
          <a:p>
            <a:pPr lvl="0"/>
            <a:r>
              <a:rPr lang="de-DE" dirty="0"/>
              <a:t>01</a:t>
            </a:r>
          </a:p>
        </p:txBody>
      </p:sp>
    </p:spTree>
    <p:extLst>
      <p:ext uri="{BB962C8B-B14F-4D97-AF65-F5344CB8AC3E}">
        <p14:creationId xmlns:p14="http://schemas.microsoft.com/office/powerpoint/2010/main" val="97200784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p:cSld name="Kapiteltrenner mit Kapitelnummer und Bild Lime">
    <p:bg>
      <p:bgPr>
        <a:solidFill>
          <a:schemeClr val="tx2"/>
        </a:solidFill>
        <a:effectLst/>
      </p:bgPr>
    </p:bg>
    <p:spTree>
      <p:nvGrpSpPr>
        <p:cNvPr id="1" name=""/>
        <p:cNvGrpSpPr/>
        <p:nvPr/>
      </p:nvGrpSpPr>
      <p:grpSpPr>
        <a:xfrm>
          <a:off x="0" y="0"/>
          <a:ext cx="0" cy="0"/>
          <a:chOff x="0" y="0"/>
          <a:chExt cx="0" cy="0"/>
        </a:xfrm>
      </p:grpSpPr>
      <p:sp>
        <p:nvSpPr>
          <p:cNvPr id="6" name="Bildplatzhalter 5">
            <a:extLst>
              <a:ext uri="{FF2B5EF4-FFF2-40B4-BE49-F238E27FC236}">
                <a16:creationId xmlns:a16="http://schemas.microsoft.com/office/drawing/2014/main" id="{FB186E87-62BD-B3EE-D3C2-B0EDCA0BAA13}"/>
              </a:ext>
            </a:extLst>
          </p:cNvPr>
          <p:cNvSpPr>
            <a:spLocks noGrp="1" noRot="1" noMove="1" noResize="1" noEditPoints="1" noAdjustHandles="1" noChangeArrowheads="1" noChangeShapeType="1"/>
          </p:cNvSpPr>
          <p:nvPr>
            <p:ph type="pic" sz="quarter" idx="16" hasCustomPrompt="1"/>
          </p:nvPr>
        </p:nvSpPr>
        <p:spPr bwMode="ltGray">
          <a:xfrm>
            <a:off x="-1" y="0"/>
            <a:ext cx="12192001" cy="6858001"/>
          </a:xfrm>
          <a:custGeom>
            <a:avLst/>
            <a:gdLst>
              <a:gd name="connsiteX0" fmla="*/ 0 w 12192001"/>
              <a:gd name="connsiteY0" fmla="*/ 0 h 6858001"/>
              <a:gd name="connsiteX1" fmla="*/ 12192001 w 12192001"/>
              <a:gd name="connsiteY1" fmla="*/ 0 h 6858001"/>
              <a:gd name="connsiteX2" fmla="*/ 12192001 w 12192001"/>
              <a:gd name="connsiteY2" fmla="*/ 6858001 h 6858001"/>
              <a:gd name="connsiteX3" fmla="*/ 10516549 w 12192001"/>
              <a:gd name="connsiteY3" fmla="*/ 6858001 h 6858001"/>
              <a:gd name="connsiteX4" fmla="*/ 11684005 w 12192001"/>
              <a:gd name="connsiteY4" fmla="*/ 6362416 h 6858001"/>
              <a:gd name="connsiteX5" fmla="*/ 11684005 w 12192001"/>
              <a:gd name="connsiteY5" fmla="*/ 508000 h 6858001"/>
              <a:gd name="connsiteX6" fmla="*/ 6240569 w 12192001"/>
              <a:gd name="connsiteY6" fmla="*/ 2818739 h 6858001"/>
              <a:gd name="connsiteX7" fmla="*/ 6240569 w 12192001"/>
              <a:gd name="connsiteY7" fmla="*/ 6858001 h 6858001"/>
              <a:gd name="connsiteX8" fmla="*/ 0 w 12192001"/>
              <a:gd name="connsiteY8" fmla="*/ 685800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1" h="6858001">
                <a:moveTo>
                  <a:pt x="0" y="0"/>
                </a:moveTo>
                <a:lnTo>
                  <a:pt x="12192001" y="0"/>
                </a:lnTo>
                <a:lnTo>
                  <a:pt x="12192001" y="6858001"/>
                </a:lnTo>
                <a:lnTo>
                  <a:pt x="10516549" y="6858001"/>
                </a:lnTo>
                <a:lnTo>
                  <a:pt x="11684005" y="6362416"/>
                </a:lnTo>
                <a:lnTo>
                  <a:pt x="11684005" y="508000"/>
                </a:lnTo>
                <a:cubicBezTo>
                  <a:pt x="9869980" y="1278246"/>
                  <a:pt x="8054594" y="2048492"/>
                  <a:pt x="6240569" y="2818739"/>
                </a:cubicBezTo>
                <a:lnTo>
                  <a:pt x="6240569" y="6858001"/>
                </a:lnTo>
                <a:lnTo>
                  <a:pt x="0" y="6858001"/>
                </a:lnTo>
                <a:close/>
              </a:path>
            </a:pathLst>
          </a:custGeom>
          <a:solidFill>
            <a:srgbClr val="EAEBE9"/>
          </a:solidFill>
        </p:spPr>
        <p:txBody>
          <a:bodyPr wrap="square">
            <a:noAutofit/>
          </a:bodyPr>
          <a:lstStyle>
            <a:lvl1pPr>
              <a:defRPr/>
            </a:lvl1pPr>
          </a:lstStyle>
          <a:p>
            <a:r>
              <a:rPr lang="de-DE" dirty="0"/>
              <a:t> </a:t>
            </a:r>
          </a:p>
        </p:txBody>
      </p:sp>
      <p:sp>
        <p:nvSpPr>
          <p:cNvPr id="9" name="Textplatzhalter 8">
            <a:extLst>
              <a:ext uri="{FF2B5EF4-FFF2-40B4-BE49-F238E27FC236}">
                <a16:creationId xmlns:a16="http://schemas.microsoft.com/office/drawing/2014/main" id="{E0A84EF7-24E2-0F1F-5090-4EFD9002BE47}"/>
              </a:ext>
            </a:extLst>
          </p:cNvPr>
          <p:cNvSpPr>
            <a:spLocks noGrp="1"/>
          </p:cNvSpPr>
          <p:nvPr>
            <p:ph type="body" sz="quarter" idx="12" hasCustomPrompt="1"/>
          </p:nvPr>
        </p:nvSpPr>
        <p:spPr bwMode="white">
          <a:xfrm>
            <a:off x="6733522" y="4025050"/>
            <a:ext cx="4457526" cy="2215991"/>
          </a:xfrm>
        </p:spPr>
        <p:txBody>
          <a:bodyPr anchor="t">
            <a:noAutofit/>
          </a:bodyPr>
          <a:lstStyle>
            <a:lvl1pPr marL="0" indent="0">
              <a:lnSpc>
                <a:spcPct val="96000"/>
              </a:lnSpc>
              <a:buNone/>
              <a:defRPr sz="5000" b="1" i="0">
                <a:solidFill>
                  <a:schemeClr val="bg2"/>
                </a:solidFill>
                <a:latin typeface="ES Klarheit Kurrent" pitchFamily="2" charset="77"/>
                <a:ea typeface="ES Klarheit Kurrent" pitchFamily="2" charset="77"/>
                <a:cs typeface="Poppins" panose="00000800000000000000" pitchFamily="2" charset="0"/>
              </a:defRPr>
            </a:lvl1pPr>
          </a:lstStyle>
          <a:p>
            <a:pPr lvl="0"/>
            <a:r>
              <a:rPr lang="de-DE" dirty="0"/>
              <a:t>Kapitel-</a:t>
            </a:r>
            <a:r>
              <a:rPr lang="de-DE" dirty="0" err="1"/>
              <a:t>trenner</a:t>
            </a:r>
            <a:r>
              <a:rPr lang="de-DE" dirty="0"/>
              <a:t> über</a:t>
            </a:r>
            <a:br>
              <a:rPr lang="de-DE" dirty="0"/>
            </a:br>
            <a:r>
              <a:rPr lang="de-DE" dirty="0"/>
              <a:t>drei Zeilen</a:t>
            </a:r>
          </a:p>
        </p:txBody>
      </p:sp>
      <p:sp>
        <p:nvSpPr>
          <p:cNvPr id="44" name="Textplatzhalter 43">
            <a:extLst>
              <a:ext uri="{FF2B5EF4-FFF2-40B4-BE49-F238E27FC236}">
                <a16:creationId xmlns:a16="http://schemas.microsoft.com/office/drawing/2014/main" id="{53C38E2C-188C-2EE9-A6D0-045AC860042F}"/>
              </a:ext>
            </a:extLst>
          </p:cNvPr>
          <p:cNvSpPr>
            <a:spLocks noGrp="1"/>
          </p:cNvSpPr>
          <p:nvPr>
            <p:ph type="body" sz="quarter" idx="13" hasCustomPrompt="1"/>
          </p:nvPr>
        </p:nvSpPr>
        <p:spPr bwMode="white">
          <a:xfrm>
            <a:off x="6733523" y="3269404"/>
            <a:ext cx="4457526" cy="769763"/>
          </a:xfrm>
        </p:spPr>
        <p:txBody>
          <a:bodyPr>
            <a:noAutofit/>
          </a:bodyPr>
          <a:lstStyle>
            <a:lvl1pPr>
              <a:defRPr sz="5000">
                <a:solidFill>
                  <a:schemeClr val="bg2"/>
                </a:solidFill>
                <a:latin typeface="ES Klarheit Kurrent Lt" pitchFamily="2" charset="0"/>
                <a:ea typeface="ES Klarheit Kurrent Lt" pitchFamily="2" charset="0"/>
              </a:defRPr>
            </a:lvl1pPr>
          </a:lstStyle>
          <a:p>
            <a:pPr lvl="0"/>
            <a:r>
              <a:rPr lang="de-DE" dirty="0"/>
              <a:t>01</a:t>
            </a:r>
          </a:p>
        </p:txBody>
      </p:sp>
    </p:spTree>
    <p:extLst>
      <p:ext uri="{BB962C8B-B14F-4D97-AF65-F5344CB8AC3E}">
        <p14:creationId xmlns:p14="http://schemas.microsoft.com/office/powerpoint/2010/main" val="423818038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p:cSld name="Extra Kapiteltrenner mit Kapitelnummer Deep Blue">
    <p:bg>
      <p:bgPr>
        <a:solidFill>
          <a:schemeClr val="accent3"/>
        </a:solidFill>
        <a:effectLst/>
      </p:bgPr>
    </p:bg>
    <p:spTree>
      <p:nvGrpSpPr>
        <p:cNvPr id="1" name=""/>
        <p:cNvGrpSpPr/>
        <p:nvPr/>
      </p:nvGrpSpPr>
      <p:grpSpPr>
        <a:xfrm>
          <a:off x="0" y="0"/>
          <a:ext cx="0" cy="0"/>
          <a:chOff x="0" y="0"/>
          <a:chExt cx="0" cy="0"/>
        </a:xfrm>
      </p:grpSpPr>
      <p:sp>
        <p:nvSpPr>
          <p:cNvPr id="10" name="Grafik 4">
            <a:extLst>
              <a:ext uri="{FF2B5EF4-FFF2-40B4-BE49-F238E27FC236}">
                <a16:creationId xmlns:a16="http://schemas.microsoft.com/office/drawing/2014/main" id="{72C46868-BA74-4C76-B1BE-AD836F6B05C0}"/>
              </a:ext>
            </a:extLst>
          </p:cNvPr>
          <p:cNvSpPr/>
          <p:nvPr/>
        </p:nvSpPr>
        <p:spPr>
          <a:xfrm flipH="1">
            <a:off x="1397000" y="506412"/>
            <a:ext cx="3895725" cy="5843588"/>
          </a:xfrm>
          <a:custGeom>
            <a:avLst/>
            <a:gdLst>
              <a:gd name="connsiteX0" fmla="*/ 3895725 w 3895725"/>
              <a:gd name="connsiteY0" fmla="*/ 0 h 5843588"/>
              <a:gd name="connsiteX1" fmla="*/ 0 w 3895725"/>
              <a:gd name="connsiteY1" fmla="*/ 1653735 h 5843588"/>
              <a:gd name="connsiteX2" fmla="*/ 0 w 3895725"/>
              <a:gd name="connsiteY2" fmla="*/ 5843588 h 5843588"/>
              <a:gd name="connsiteX3" fmla="*/ 3895725 w 3895725"/>
              <a:gd name="connsiteY3" fmla="*/ 4189853 h 5843588"/>
              <a:gd name="connsiteX4" fmla="*/ 3895725 w 3895725"/>
              <a:gd name="connsiteY4" fmla="*/ 0 h 58435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5725" h="5843588">
                <a:moveTo>
                  <a:pt x="3895725" y="0"/>
                </a:moveTo>
                <a:cubicBezTo>
                  <a:pt x="2597475" y="551245"/>
                  <a:pt x="1298250" y="1102490"/>
                  <a:pt x="0" y="1653735"/>
                </a:cubicBezTo>
                <a:lnTo>
                  <a:pt x="0" y="5843588"/>
                </a:lnTo>
                <a:cubicBezTo>
                  <a:pt x="1298250" y="5292343"/>
                  <a:pt x="2597475" y="4741098"/>
                  <a:pt x="3895725" y="4189853"/>
                </a:cubicBezTo>
                <a:lnTo>
                  <a:pt x="3895725" y="0"/>
                </a:lnTo>
                <a:close/>
              </a:path>
            </a:pathLst>
          </a:custGeom>
          <a:solidFill>
            <a:schemeClr val="accent1"/>
          </a:solidFill>
          <a:ln w="9739" cap="flat">
            <a:noFill/>
            <a:prstDash val="solid"/>
            <a:miter/>
          </a:ln>
        </p:spPr>
        <p:txBody>
          <a:bodyPr rtlCol="0" anchor="ctr"/>
          <a:lstStyle/>
          <a:p>
            <a:endParaRPr lang="de-DE" dirty="0"/>
          </a:p>
        </p:txBody>
      </p:sp>
      <p:sp>
        <p:nvSpPr>
          <p:cNvPr id="9" name="Textplatzhalter 8">
            <a:extLst>
              <a:ext uri="{FF2B5EF4-FFF2-40B4-BE49-F238E27FC236}">
                <a16:creationId xmlns:a16="http://schemas.microsoft.com/office/drawing/2014/main" id="{E0A84EF7-24E2-0F1F-5090-4EFD9002BE47}"/>
              </a:ext>
            </a:extLst>
          </p:cNvPr>
          <p:cNvSpPr>
            <a:spLocks noGrp="1"/>
          </p:cNvSpPr>
          <p:nvPr>
            <p:ph type="body" sz="quarter" idx="12" hasCustomPrompt="1"/>
          </p:nvPr>
        </p:nvSpPr>
        <p:spPr>
          <a:xfrm>
            <a:off x="2758214" y="2682949"/>
            <a:ext cx="5495201" cy="2215991"/>
          </a:xfrm>
        </p:spPr>
        <p:txBody>
          <a:bodyPr anchor="b">
            <a:noAutofit/>
          </a:bodyPr>
          <a:lstStyle>
            <a:lvl1pPr marL="0" indent="0">
              <a:lnSpc>
                <a:spcPct val="96000"/>
              </a:lnSpc>
              <a:buNone/>
              <a:defRPr sz="5000" b="1" i="0">
                <a:solidFill>
                  <a:schemeClr val="tx2"/>
                </a:solidFill>
                <a:latin typeface="ES Klarheit Kurrent" pitchFamily="2" charset="77"/>
                <a:ea typeface="ES Klarheit Kurrent" pitchFamily="2" charset="77"/>
                <a:cs typeface="Poppins" panose="00000800000000000000" pitchFamily="2" charset="0"/>
              </a:defRPr>
            </a:lvl1pPr>
          </a:lstStyle>
          <a:p>
            <a:pPr lvl="0"/>
            <a:r>
              <a:rPr lang="de-DE" dirty="0" err="1"/>
              <a:t>Kapiteltrenner</a:t>
            </a:r>
            <a:br>
              <a:rPr lang="de-DE" dirty="0"/>
            </a:br>
            <a:r>
              <a:rPr lang="de-DE" dirty="0"/>
              <a:t>über maximal</a:t>
            </a:r>
            <a:br>
              <a:rPr lang="de-DE" dirty="0"/>
            </a:br>
            <a:r>
              <a:rPr lang="de-DE" dirty="0"/>
              <a:t>drei Zeilen</a:t>
            </a:r>
          </a:p>
        </p:txBody>
      </p:sp>
      <p:sp>
        <p:nvSpPr>
          <p:cNvPr id="8" name="Grafik 6">
            <a:extLst>
              <a:ext uri="{FF2B5EF4-FFF2-40B4-BE49-F238E27FC236}">
                <a16:creationId xmlns:a16="http://schemas.microsoft.com/office/drawing/2014/main" id="{CE2205DD-99EF-3E7D-24C3-C776DA3D6622}"/>
              </a:ext>
            </a:extLst>
          </p:cNvPr>
          <p:cNvSpPr/>
          <p:nvPr/>
        </p:nvSpPr>
        <p:spPr>
          <a:xfrm>
            <a:off x="509609" y="3164346"/>
            <a:ext cx="1776391" cy="2664587"/>
          </a:xfrm>
          <a:custGeom>
            <a:avLst/>
            <a:gdLst>
              <a:gd name="connsiteX0" fmla="*/ 1776391 w 1776391"/>
              <a:gd name="connsiteY0" fmla="*/ 0 h 2664587"/>
              <a:gd name="connsiteX1" fmla="*/ 0 w 1776391"/>
              <a:gd name="connsiteY1" fmla="*/ 754078 h 2664587"/>
              <a:gd name="connsiteX2" fmla="*/ 0 w 1776391"/>
              <a:gd name="connsiteY2" fmla="*/ 2664587 h 2664587"/>
              <a:gd name="connsiteX3" fmla="*/ 1776391 w 1776391"/>
              <a:gd name="connsiteY3" fmla="*/ 1910509 h 2664587"/>
              <a:gd name="connsiteX4" fmla="*/ 1776391 w 1776391"/>
              <a:gd name="connsiteY4" fmla="*/ 0 h 26645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6391" h="2664587">
                <a:moveTo>
                  <a:pt x="1776391" y="0"/>
                </a:moveTo>
                <a:cubicBezTo>
                  <a:pt x="1184409" y="251359"/>
                  <a:pt x="591982" y="502719"/>
                  <a:pt x="0" y="754078"/>
                </a:cubicBezTo>
                <a:lnTo>
                  <a:pt x="0" y="2664587"/>
                </a:lnTo>
                <a:cubicBezTo>
                  <a:pt x="591982" y="2413228"/>
                  <a:pt x="1184409" y="2161868"/>
                  <a:pt x="1776391" y="1910509"/>
                </a:cubicBezTo>
                <a:lnTo>
                  <a:pt x="1776391" y="0"/>
                </a:lnTo>
                <a:close/>
              </a:path>
            </a:pathLst>
          </a:custGeom>
          <a:solidFill>
            <a:schemeClr val="accent2"/>
          </a:solidFill>
          <a:ln w="4429" cap="flat">
            <a:noFill/>
            <a:prstDash val="solid"/>
            <a:miter/>
          </a:ln>
        </p:spPr>
        <p:txBody>
          <a:bodyPr rtlCol="0" anchor="ctr"/>
          <a:lstStyle/>
          <a:p>
            <a:endParaRPr lang="de-DE" dirty="0"/>
          </a:p>
        </p:txBody>
      </p:sp>
      <p:sp>
        <p:nvSpPr>
          <p:cNvPr id="44" name="Textplatzhalter 43">
            <a:extLst>
              <a:ext uri="{FF2B5EF4-FFF2-40B4-BE49-F238E27FC236}">
                <a16:creationId xmlns:a16="http://schemas.microsoft.com/office/drawing/2014/main" id="{53C38E2C-188C-2EE9-A6D0-045AC860042F}"/>
              </a:ext>
            </a:extLst>
          </p:cNvPr>
          <p:cNvSpPr>
            <a:spLocks noGrp="1"/>
          </p:cNvSpPr>
          <p:nvPr>
            <p:ph type="body" sz="quarter" idx="13" hasCustomPrompt="1"/>
          </p:nvPr>
        </p:nvSpPr>
        <p:spPr>
          <a:xfrm>
            <a:off x="509609" y="4133377"/>
            <a:ext cx="1776391" cy="769763"/>
          </a:xfrm>
        </p:spPr>
        <p:txBody>
          <a:bodyPr anchor="ctr">
            <a:noAutofit/>
          </a:bodyPr>
          <a:lstStyle>
            <a:lvl1pPr algn="ctr">
              <a:defRPr sz="5000">
                <a:solidFill>
                  <a:schemeClr val="bg2"/>
                </a:solidFill>
                <a:latin typeface="ES Klarheit Kurrent Lt" pitchFamily="2" charset="0"/>
                <a:ea typeface="ES Klarheit Kurrent Lt" pitchFamily="2" charset="0"/>
              </a:defRPr>
            </a:lvl1pPr>
          </a:lstStyle>
          <a:p>
            <a:pPr lvl="0"/>
            <a:r>
              <a:rPr lang="de-DE" dirty="0"/>
              <a:t>01</a:t>
            </a:r>
          </a:p>
        </p:txBody>
      </p:sp>
    </p:spTree>
    <p:extLst>
      <p:ext uri="{BB962C8B-B14F-4D97-AF65-F5344CB8AC3E}">
        <p14:creationId xmlns:p14="http://schemas.microsoft.com/office/powerpoint/2010/main" val="231411533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p:cSld name="Extra Kapiteltrenner mit Kapitelnummer Grey">
    <p:bg>
      <p:bgPr>
        <a:solidFill>
          <a:schemeClr val="accent2"/>
        </a:solidFill>
        <a:effectLst/>
      </p:bgPr>
    </p:bg>
    <p:spTree>
      <p:nvGrpSpPr>
        <p:cNvPr id="1" name=""/>
        <p:cNvGrpSpPr/>
        <p:nvPr/>
      </p:nvGrpSpPr>
      <p:grpSpPr>
        <a:xfrm>
          <a:off x="0" y="0"/>
          <a:ext cx="0" cy="0"/>
          <a:chOff x="0" y="0"/>
          <a:chExt cx="0" cy="0"/>
        </a:xfrm>
      </p:grpSpPr>
      <p:sp>
        <p:nvSpPr>
          <p:cNvPr id="10" name="Grafik 4">
            <a:extLst>
              <a:ext uri="{FF2B5EF4-FFF2-40B4-BE49-F238E27FC236}">
                <a16:creationId xmlns:a16="http://schemas.microsoft.com/office/drawing/2014/main" id="{72C46868-BA74-4C76-B1BE-AD836F6B05C0}"/>
              </a:ext>
            </a:extLst>
          </p:cNvPr>
          <p:cNvSpPr/>
          <p:nvPr/>
        </p:nvSpPr>
        <p:spPr>
          <a:xfrm flipH="1">
            <a:off x="1397000" y="506412"/>
            <a:ext cx="3895725" cy="5843588"/>
          </a:xfrm>
          <a:custGeom>
            <a:avLst/>
            <a:gdLst>
              <a:gd name="connsiteX0" fmla="*/ 3895725 w 3895725"/>
              <a:gd name="connsiteY0" fmla="*/ 0 h 5843588"/>
              <a:gd name="connsiteX1" fmla="*/ 0 w 3895725"/>
              <a:gd name="connsiteY1" fmla="*/ 1653735 h 5843588"/>
              <a:gd name="connsiteX2" fmla="*/ 0 w 3895725"/>
              <a:gd name="connsiteY2" fmla="*/ 5843588 h 5843588"/>
              <a:gd name="connsiteX3" fmla="*/ 3895725 w 3895725"/>
              <a:gd name="connsiteY3" fmla="*/ 4189853 h 5843588"/>
              <a:gd name="connsiteX4" fmla="*/ 3895725 w 3895725"/>
              <a:gd name="connsiteY4" fmla="*/ 0 h 58435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5725" h="5843588">
                <a:moveTo>
                  <a:pt x="3895725" y="0"/>
                </a:moveTo>
                <a:cubicBezTo>
                  <a:pt x="2597475" y="551245"/>
                  <a:pt x="1298250" y="1102490"/>
                  <a:pt x="0" y="1653735"/>
                </a:cubicBezTo>
                <a:lnTo>
                  <a:pt x="0" y="5843588"/>
                </a:lnTo>
                <a:cubicBezTo>
                  <a:pt x="1298250" y="5292343"/>
                  <a:pt x="2597475" y="4741098"/>
                  <a:pt x="3895725" y="4189853"/>
                </a:cubicBezTo>
                <a:lnTo>
                  <a:pt x="3895725" y="0"/>
                </a:lnTo>
                <a:close/>
              </a:path>
            </a:pathLst>
          </a:custGeom>
          <a:solidFill>
            <a:schemeClr val="tx2"/>
          </a:solidFill>
          <a:ln w="9739" cap="flat">
            <a:noFill/>
            <a:prstDash val="solid"/>
            <a:miter/>
          </a:ln>
        </p:spPr>
        <p:txBody>
          <a:bodyPr rtlCol="0" anchor="ctr"/>
          <a:lstStyle/>
          <a:p>
            <a:endParaRPr lang="de-DE" dirty="0"/>
          </a:p>
        </p:txBody>
      </p:sp>
      <p:sp>
        <p:nvSpPr>
          <p:cNvPr id="9" name="Textplatzhalter 8">
            <a:extLst>
              <a:ext uri="{FF2B5EF4-FFF2-40B4-BE49-F238E27FC236}">
                <a16:creationId xmlns:a16="http://schemas.microsoft.com/office/drawing/2014/main" id="{E0A84EF7-24E2-0F1F-5090-4EFD9002BE47}"/>
              </a:ext>
            </a:extLst>
          </p:cNvPr>
          <p:cNvSpPr>
            <a:spLocks noGrp="1"/>
          </p:cNvSpPr>
          <p:nvPr>
            <p:ph type="body" sz="quarter" idx="12" hasCustomPrompt="1"/>
          </p:nvPr>
        </p:nvSpPr>
        <p:spPr>
          <a:xfrm>
            <a:off x="2758214" y="2682949"/>
            <a:ext cx="5495201" cy="2215991"/>
          </a:xfrm>
        </p:spPr>
        <p:txBody>
          <a:bodyPr anchor="b">
            <a:noAutofit/>
          </a:bodyPr>
          <a:lstStyle>
            <a:lvl1pPr marL="0" indent="0">
              <a:lnSpc>
                <a:spcPct val="96000"/>
              </a:lnSpc>
              <a:buNone/>
              <a:defRPr sz="5000" b="1" i="0">
                <a:solidFill>
                  <a:schemeClr val="bg2"/>
                </a:solidFill>
                <a:latin typeface="ES Klarheit Kurrent" pitchFamily="2" charset="77"/>
                <a:ea typeface="ES Klarheit Kurrent" pitchFamily="2" charset="77"/>
                <a:cs typeface="Poppins" panose="00000800000000000000" pitchFamily="2" charset="0"/>
              </a:defRPr>
            </a:lvl1pPr>
          </a:lstStyle>
          <a:p>
            <a:pPr lvl="0"/>
            <a:r>
              <a:rPr lang="de-DE" dirty="0" err="1"/>
              <a:t>Kapiteltrenner</a:t>
            </a:r>
            <a:br>
              <a:rPr lang="de-DE" dirty="0"/>
            </a:br>
            <a:r>
              <a:rPr lang="de-DE" dirty="0"/>
              <a:t>über maximal</a:t>
            </a:r>
            <a:br>
              <a:rPr lang="de-DE" dirty="0"/>
            </a:br>
            <a:r>
              <a:rPr lang="de-DE" dirty="0"/>
              <a:t>drei Zeilen</a:t>
            </a:r>
          </a:p>
        </p:txBody>
      </p:sp>
      <p:sp>
        <p:nvSpPr>
          <p:cNvPr id="8" name="Grafik 6">
            <a:extLst>
              <a:ext uri="{FF2B5EF4-FFF2-40B4-BE49-F238E27FC236}">
                <a16:creationId xmlns:a16="http://schemas.microsoft.com/office/drawing/2014/main" id="{CE2205DD-99EF-3E7D-24C3-C776DA3D6622}"/>
              </a:ext>
            </a:extLst>
          </p:cNvPr>
          <p:cNvSpPr/>
          <p:nvPr/>
        </p:nvSpPr>
        <p:spPr>
          <a:xfrm>
            <a:off x="509609" y="3164346"/>
            <a:ext cx="1776391" cy="2664587"/>
          </a:xfrm>
          <a:custGeom>
            <a:avLst/>
            <a:gdLst>
              <a:gd name="connsiteX0" fmla="*/ 1776391 w 1776391"/>
              <a:gd name="connsiteY0" fmla="*/ 0 h 2664587"/>
              <a:gd name="connsiteX1" fmla="*/ 0 w 1776391"/>
              <a:gd name="connsiteY1" fmla="*/ 754078 h 2664587"/>
              <a:gd name="connsiteX2" fmla="*/ 0 w 1776391"/>
              <a:gd name="connsiteY2" fmla="*/ 2664587 h 2664587"/>
              <a:gd name="connsiteX3" fmla="*/ 1776391 w 1776391"/>
              <a:gd name="connsiteY3" fmla="*/ 1910509 h 2664587"/>
              <a:gd name="connsiteX4" fmla="*/ 1776391 w 1776391"/>
              <a:gd name="connsiteY4" fmla="*/ 0 h 26645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6391" h="2664587">
                <a:moveTo>
                  <a:pt x="1776391" y="0"/>
                </a:moveTo>
                <a:cubicBezTo>
                  <a:pt x="1184409" y="251359"/>
                  <a:pt x="591982" y="502719"/>
                  <a:pt x="0" y="754078"/>
                </a:cubicBezTo>
                <a:lnTo>
                  <a:pt x="0" y="2664587"/>
                </a:lnTo>
                <a:cubicBezTo>
                  <a:pt x="591982" y="2413228"/>
                  <a:pt x="1184409" y="2161868"/>
                  <a:pt x="1776391" y="1910509"/>
                </a:cubicBezTo>
                <a:lnTo>
                  <a:pt x="1776391" y="0"/>
                </a:lnTo>
                <a:close/>
              </a:path>
            </a:pathLst>
          </a:custGeom>
          <a:solidFill>
            <a:schemeClr val="accent1"/>
          </a:solidFill>
          <a:ln w="4429" cap="flat">
            <a:noFill/>
            <a:prstDash val="solid"/>
            <a:miter/>
          </a:ln>
        </p:spPr>
        <p:txBody>
          <a:bodyPr rtlCol="0" anchor="ctr"/>
          <a:lstStyle/>
          <a:p>
            <a:endParaRPr lang="de-DE" dirty="0"/>
          </a:p>
        </p:txBody>
      </p:sp>
      <p:sp>
        <p:nvSpPr>
          <p:cNvPr id="44" name="Textplatzhalter 43">
            <a:extLst>
              <a:ext uri="{FF2B5EF4-FFF2-40B4-BE49-F238E27FC236}">
                <a16:creationId xmlns:a16="http://schemas.microsoft.com/office/drawing/2014/main" id="{53C38E2C-188C-2EE9-A6D0-045AC860042F}"/>
              </a:ext>
            </a:extLst>
          </p:cNvPr>
          <p:cNvSpPr>
            <a:spLocks noGrp="1"/>
          </p:cNvSpPr>
          <p:nvPr>
            <p:ph type="body" sz="quarter" idx="13" hasCustomPrompt="1"/>
          </p:nvPr>
        </p:nvSpPr>
        <p:spPr>
          <a:xfrm>
            <a:off x="509609" y="4133377"/>
            <a:ext cx="1776391" cy="769763"/>
          </a:xfrm>
        </p:spPr>
        <p:txBody>
          <a:bodyPr anchor="ctr">
            <a:noAutofit/>
          </a:bodyPr>
          <a:lstStyle>
            <a:lvl1pPr algn="ctr">
              <a:defRPr sz="5000">
                <a:solidFill>
                  <a:schemeClr val="tx2"/>
                </a:solidFill>
                <a:latin typeface="ES Klarheit Kurrent Lt" pitchFamily="2" charset="0"/>
                <a:ea typeface="ES Klarheit Kurrent Lt" pitchFamily="2" charset="0"/>
              </a:defRPr>
            </a:lvl1pPr>
          </a:lstStyle>
          <a:p>
            <a:pPr lvl="0"/>
            <a:r>
              <a:rPr lang="de-DE" dirty="0"/>
              <a:t>01</a:t>
            </a:r>
          </a:p>
        </p:txBody>
      </p:sp>
    </p:spTree>
    <p:extLst>
      <p:ext uri="{BB962C8B-B14F-4D97-AF65-F5344CB8AC3E}">
        <p14:creationId xmlns:p14="http://schemas.microsoft.com/office/powerpoint/2010/main" val="346721040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p:cSld name="Extra Kapiteltrenner mit Kapitelnummer und Bild Blue">
    <p:spTree>
      <p:nvGrpSpPr>
        <p:cNvPr id="1" name=""/>
        <p:cNvGrpSpPr/>
        <p:nvPr/>
      </p:nvGrpSpPr>
      <p:grpSpPr>
        <a:xfrm>
          <a:off x="0" y="0"/>
          <a:ext cx="0" cy="0"/>
          <a:chOff x="0" y="0"/>
          <a:chExt cx="0" cy="0"/>
        </a:xfrm>
      </p:grpSpPr>
      <p:pic>
        <p:nvPicPr>
          <p:cNvPr id="6" name="Grafik 5">
            <a:extLst>
              <a:ext uri="{FF2B5EF4-FFF2-40B4-BE49-F238E27FC236}">
                <a16:creationId xmlns:a16="http://schemas.microsoft.com/office/drawing/2014/main" id="{2A5537CD-E045-0A83-C85B-2360D4E79DF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flipH="1">
            <a:off x="1396998" y="506412"/>
            <a:ext cx="3895726" cy="5843588"/>
          </a:xfrm>
          <a:prstGeom prst="rect">
            <a:avLst/>
          </a:prstGeom>
        </p:spPr>
      </p:pic>
      <p:sp>
        <p:nvSpPr>
          <p:cNvPr id="5" name="Grafik 6">
            <a:extLst>
              <a:ext uri="{FF2B5EF4-FFF2-40B4-BE49-F238E27FC236}">
                <a16:creationId xmlns:a16="http://schemas.microsoft.com/office/drawing/2014/main" id="{88F43F38-1F88-4604-66FC-1D133A380116}"/>
              </a:ext>
            </a:extLst>
          </p:cNvPr>
          <p:cNvSpPr/>
          <p:nvPr/>
        </p:nvSpPr>
        <p:spPr>
          <a:xfrm>
            <a:off x="509609" y="3164346"/>
            <a:ext cx="1776391" cy="2664587"/>
          </a:xfrm>
          <a:custGeom>
            <a:avLst/>
            <a:gdLst>
              <a:gd name="connsiteX0" fmla="*/ 1776391 w 1776391"/>
              <a:gd name="connsiteY0" fmla="*/ 0 h 2664587"/>
              <a:gd name="connsiteX1" fmla="*/ 0 w 1776391"/>
              <a:gd name="connsiteY1" fmla="*/ 754078 h 2664587"/>
              <a:gd name="connsiteX2" fmla="*/ 0 w 1776391"/>
              <a:gd name="connsiteY2" fmla="*/ 2664587 h 2664587"/>
              <a:gd name="connsiteX3" fmla="*/ 1776391 w 1776391"/>
              <a:gd name="connsiteY3" fmla="*/ 1910509 h 2664587"/>
              <a:gd name="connsiteX4" fmla="*/ 1776391 w 1776391"/>
              <a:gd name="connsiteY4" fmla="*/ 0 h 26645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6391" h="2664587">
                <a:moveTo>
                  <a:pt x="1776391" y="0"/>
                </a:moveTo>
                <a:cubicBezTo>
                  <a:pt x="1184409" y="251359"/>
                  <a:pt x="591982" y="502719"/>
                  <a:pt x="0" y="754078"/>
                </a:cubicBezTo>
                <a:lnTo>
                  <a:pt x="0" y="2664587"/>
                </a:lnTo>
                <a:cubicBezTo>
                  <a:pt x="591982" y="2413228"/>
                  <a:pt x="1184409" y="2161868"/>
                  <a:pt x="1776391" y="1910509"/>
                </a:cubicBezTo>
                <a:lnTo>
                  <a:pt x="1776391" y="0"/>
                </a:lnTo>
                <a:close/>
              </a:path>
            </a:pathLst>
          </a:custGeom>
          <a:solidFill>
            <a:schemeClr val="tx2"/>
          </a:solidFill>
          <a:ln w="4429" cap="flat">
            <a:noFill/>
            <a:prstDash val="solid"/>
            <a:miter/>
          </a:ln>
        </p:spPr>
        <p:txBody>
          <a:bodyPr rtlCol="0" anchor="ctr"/>
          <a:lstStyle/>
          <a:p>
            <a:endParaRPr lang="de-DE" dirty="0"/>
          </a:p>
        </p:txBody>
      </p:sp>
      <p:sp>
        <p:nvSpPr>
          <p:cNvPr id="4" name="Bildplatzhalter 3">
            <a:extLst>
              <a:ext uri="{FF2B5EF4-FFF2-40B4-BE49-F238E27FC236}">
                <a16:creationId xmlns:a16="http://schemas.microsoft.com/office/drawing/2014/main" id="{AA6B497D-78D1-9AA5-E38C-15790AA7B06D}"/>
              </a:ext>
            </a:extLst>
          </p:cNvPr>
          <p:cNvSpPr>
            <a:spLocks noGrp="1" noRot="1" noMove="1" noResize="1" noEditPoints="1" noAdjustHandles="1" noChangeArrowheads="1" noChangeShapeType="1"/>
          </p:cNvSpPr>
          <p:nvPr>
            <p:ph type="pic" sz="quarter" idx="16" hasCustomPrompt="1"/>
          </p:nvPr>
        </p:nvSpPr>
        <p:spPr bwMode="ltGray">
          <a:xfrm>
            <a:off x="0" y="0"/>
            <a:ext cx="12192001" cy="6858001"/>
          </a:xfrm>
          <a:custGeom>
            <a:avLst/>
            <a:gdLst>
              <a:gd name="connsiteX0" fmla="*/ 1396999 w 12192001"/>
              <a:gd name="connsiteY0" fmla="*/ 506412 h 6858001"/>
              <a:gd name="connsiteX1" fmla="*/ 1396999 w 12192001"/>
              <a:gd name="connsiteY1" fmla="*/ 3541727 h 6858001"/>
              <a:gd name="connsiteX2" fmla="*/ 509608 w 12192001"/>
              <a:gd name="connsiteY2" fmla="*/ 3918424 h 6858001"/>
              <a:gd name="connsiteX3" fmla="*/ 509608 w 12192001"/>
              <a:gd name="connsiteY3" fmla="*/ 5828933 h 6858001"/>
              <a:gd name="connsiteX4" fmla="*/ 2285999 w 12192001"/>
              <a:gd name="connsiteY4" fmla="*/ 5074855 h 6858001"/>
              <a:gd name="connsiteX5" fmla="*/ 2285999 w 12192001"/>
              <a:gd name="connsiteY5" fmla="*/ 5073646 h 6858001"/>
              <a:gd name="connsiteX6" fmla="*/ 5292724 w 12192001"/>
              <a:gd name="connsiteY6" fmla="*/ 6350000 h 6858001"/>
              <a:gd name="connsiteX7" fmla="*/ 5292724 w 12192001"/>
              <a:gd name="connsiteY7" fmla="*/ 2160147 h 6858001"/>
              <a:gd name="connsiteX8" fmla="*/ 1396999 w 12192001"/>
              <a:gd name="connsiteY8" fmla="*/ 506412 h 6858001"/>
              <a:gd name="connsiteX9" fmla="*/ 0 w 12192001"/>
              <a:gd name="connsiteY9" fmla="*/ 0 h 6858001"/>
              <a:gd name="connsiteX10" fmla="*/ 12192001 w 12192001"/>
              <a:gd name="connsiteY10" fmla="*/ 0 h 6858001"/>
              <a:gd name="connsiteX11" fmla="*/ 12192001 w 12192001"/>
              <a:gd name="connsiteY11" fmla="*/ 6858001 h 6858001"/>
              <a:gd name="connsiteX12" fmla="*/ 0 w 12192001"/>
              <a:gd name="connsiteY12" fmla="*/ 685800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1" h="6858001">
                <a:moveTo>
                  <a:pt x="1396999" y="506412"/>
                </a:moveTo>
                <a:lnTo>
                  <a:pt x="1396999" y="3541727"/>
                </a:lnTo>
                <a:lnTo>
                  <a:pt x="509608" y="3918424"/>
                </a:lnTo>
                <a:lnTo>
                  <a:pt x="509608" y="5828933"/>
                </a:lnTo>
                <a:cubicBezTo>
                  <a:pt x="1101590" y="5577574"/>
                  <a:pt x="1694017" y="5326214"/>
                  <a:pt x="2285999" y="5074855"/>
                </a:cubicBezTo>
                <a:lnTo>
                  <a:pt x="2285999" y="5073646"/>
                </a:lnTo>
                <a:lnTo>
                  <a:pt x="5292724" y="6350000"/>
                </a:lnTo>
                <a:lnTo>
                  <a:pt x="5292724" y="2160147"/>
                </a:lnTo>
                <a:cubicBezTo>
                  <a:pt x="3994474" y="1608902"/>
                  <a:pt x="2695249" y="1057657"/>
                  <a:pt x="1396999" y="506412"/>
                </a:cubicBezTo>
                <a:close/>
                <a:moveTo>
                  <a:pt x="0" y="0"/>
                </a:moveTo>
                <a:lnTo>
                  <a:pt x="12192001" y="0"/>
                </a:lnTo>
                <a:lnTo>
                  <a:pt x="12192001" y="6858001"/>
                </a:lnTo>
                <a:lnTo>
                  <a:pt x="0" y="6858001"/>
                </a:lnTo>
                <a:close/>
              </a:path>
            </a:pathLst>
          </a:custGeom>
          <a:solidFill>
            <a:srgbClr val="EAEBE9"/>
          </a:solidFill>
        </p:spPr>
        <p:txBody>
          <a:bodyPr wrap="square">
            <a:noAutofit/>
          </a:bodyPr>
          <a:lstStyle>
            <a:lvl1pPr>
              <a:defRPr/>
            </a:lvl1pPr>
          </a:lstStyle>
          <a:p>
            <a:r>
              <a:rPr lang="de-DE" dirty="0"/>
              <a:t> </a:t>
            </a:r>
          </a:p>
        </p:txBody>
      </p:sp>
      <p:sp>
        <p:nvSpPr>
          <p:cNvPr id="9" name="Textplatzhalter 8">
            <a:extLst>
              <a:ext uri="{FF2B5EF4-FFF2-40B4-BE49-F238E27FC236}">
                <a16:creationId xmlns:a16="http://schemas.microsoft.com/office/drawing/2014/main" id="{E0A84EF7-24E2-0F1F-5090-4EFD9002BE47}"/>
              </a:ext>
            </a:extLst>
          </p:cNvPr>
          <p:cNvSpPr>
            <a:spLocks noGrp="1"/>
          </p:cNvSpPr>
          <p:nvPr>
            <p:ph type="body" sz="quarter" idx="12" hasCustomPrompt="1"/>
          </p:nvPr>
        </p:nvSpPr>
        <p:spPr>
          <a:xfrm>
            <a:off x="2758214" y="2682949"/>
            <a:ext cx="5495201" cy="2215991"/>
          </a:xfrm>
        </p:spPr>
        <p:txBody>
          <a:bodyPr anchor="b">
            <a:noAutofit/>
          </a:bodyPr>
          <a:lstStyle>
            <a:lvl1pPr marL="0" indent="0">
              <a:lnSpc>
                <a:spcPct val="96000"/>
              </a:lnSpc>
              <a:buNone/>
              <a:defRPr sz="5000" b="1" i="0">
                <a:solidFill>
                  <a:schemeClr val="tx2"/>
                </a:solidFill>
                <a:latin typeface="ES Klarheit Kurrent" pitchFamily="2" charset="77"/>
                <a:ea typeface="ES Klarheit Kurrent" pitchFamily="2" charset="77"/>
                <a:cs typeface="Poppins" panose="00000800000000000000" pitchFamily="2" charset="0"/>
              </a:defRPr>
            </a:lvl1pPr>
          </a:lstStyle>
          <a:p>
            <a:pPr lvl="0"/>
            <a:r>
              <a:rPr lang="de-DE" dirty="0" err="1"/>
              <a:t>Kapiteltrenner</a:t>
            </a:r>
            <a:br>
              <a:rPr lang="de-DE" dirty="0"/>
            </a:br>
            <a:r>
              <a:rPr lang="de-DE" dirty="0"/>
              <a:t>über maximal</a:t>
            </a:r>
            <a:br>
              <a:rPr lang="de-DE" dirty="0"/>
            </a:br>
            <a:r>
              <a:rPr lang="de-DE" dirty="0"/>
              <a:t>drei Zeilen</a:t>
            </a:r>
          </a:p>
        </p:txBody>
      </p:sp>
      <p:sp>
        <p:nvSpPr>
          <p:cNvPr id="44" name="Textplatzhalter 43">
            <a:extLst>
              <a:ext uri="{FF2B5EF4-FFF2-40B4-BE49-F238E27FC236}">
                <a16:creationId xmlns:a16="http://schemas.microsoft.com/office/drawing/2014/main" id="{53C38E2C-188C-2EE9-A6D0-045AC860042F}"/>
              </a:ext>
            </a:extLst>
          </p:cNvPr>
          <p:cNvSpPr>
            <a:spLocks noGrp="1"/>
          </p:cNvSpPr>
          <p:nvPr>
            <p:ph type="body" sz="quarter" idx="13" hasCustomPrompt="1"/>
          </p:nvPr>
        </p:nvSpPr>
        <p:spPr>
          <a:xfrm>
            <a:off x="509609" y="4133377"/>
            <a:ext cx="1776391" cy="769763"/>
          </a:xfrm>
        </p:spPr>
        <p:txBody>
          <a:bodyPr anchor="ctr">
            <a:noAutofit/>
          </a:bodyPr>
          <a:lstStyle>
            <a:lvl1pPr algn="ctr">
              <a:defRPr sz="5000">
                <a:solidFill>
                  <a:schemeClr val="bg2"/>
                </a:solidFill>
                <a:latin typeface="ES Klarheit Kurrent Lt" pitchFamily="2" charset="0"/>
                <a:ea typeface="ES Klarheit Kurrent Lt" pitchFamily="2" charset="0"/>
              </a:defRPr>
            </a:lvl1pPr>
          </a:lstStyle>
          <a:p>
            <a:pPr lvl="0"/>
            <a:r>
              <a:rPr lang="de-DE" dirty="0"/>
              <a:t>01</a:t>
            </a:r>
          </a:p>
        </p:txBody>
      </p:sp>
    </p:spTree>
    <p:extLst>
      <p:ext uri="{BB962C8B-B14F-4D97-AF65-F5344CB8AC3E}">
        <p14:creationId xmlns:p14="http://schemas.microsoft.com/office/powerpoint/2010/main" val="37502768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Titelfolie Grey">
    <p:bg>
      <p:bgPr>
        <a:solidFill>
          <a:schemeClr val="accent2"/>
        </a:solidFill>
        <a:effectLst/>
      </p:bgPr>
    </p:bg>
    <p:spTree>
      <p:nvGrpSpPr>
        <p:cNvPr id="1" name=""/>
        <p:cNvGrpSpPr/>
        <p:nvPr/>
      </p:nvGrpSpPr>
      <p:grpSpPr>
        <a:xfrm>
          <a:off x="0" y="0"/>
          <a:ext cx="0" cy="0"/>
          <a:chOff x="0" y="0"/>
          <a:chExt cx="0" cy="0"/>
        </a:xfrm>
      </p:grpSpPr>
      <p:sp>
        <p:nvSpPr>
          <p:cNvPr id="4" name="Grafik 9">
            <a:extLst>
              <a:ext uri="{FF2B5EF4-FFF2-40B4-BE49-F238E27FC236}">
                <a16:creationId xmlns:a16="http://schemas.microsoft.com/office/drawing/2014/main" id="{1650F78B-0CEC-A623-1145-E0A3E2C4DD64}"/>
              </a:ext>
            </a:extLst>
          </p:cNvPr>
          <p:cNvSpPr/>
          <p:nvPr/>
        </p:nvSpPr>
        <p:spPr>
          <a:xfrm>
            <a:off x="509609" y="506412"/>
            <a:ext cx="3895725" cy="5843588"/>
          </a:xfrm>
          <a:custGeom>
            <a:avLst/>
            <a:gdLst>
              <a:gd name="connsiteX0" fmla="*/ 3895725 w 3895725"/>
              <a:gd name="connsiteY0" fmla="*/ 0 h 5843588"/>
              <a:gd name="connsiteX1" fmla="*/ 0 w 3895725"/>
              <a:gd name="connsiteY1" fmla="*/ 1653735 h 5843588"/>
              <a:gd name="connsiteX2" fmla="*/ 0 w 3895725"/>
              <a:gd name="connsiteY2" fmla="*/ 5843588 h 5843588"/>
              <a:gd name="connsiteX3" fmla="*/ 3895725 w 3895725"/>
              <a:gd name="connsiteY3" fmla="*/ 4189853 h 5843588"/>
              <a:gd name="connsiteX4" fmla="*/ 3895725 w 3895725"/>
              <a:gd name="connsiteY4" fmla="*/ 0 h 58435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5725" h="5843588">
                <a:moveTo>
                  <a:pt x="3895725" y="0"/>
                </a:moveTo>
                <a:cubicBezTo>
                  <a:pt x="2597475" y="551245"/>
                  <a:pt x="1298250" y="1102490"/>
                  <a:pt x="0" y="1653735"/>
                </a:cubicBezTo>
                <a:lnTo>
                  <a:pt x="0" y="5843588"/>
                </a:lnTo>
                <a:cubicBezTo>
                  <a:pt x="1298250" y="5292343"/>
                  <a:pt x="2597475" y="4741098"/>
                  <a:pt x="3895725" y="4189853"/>
                </a:cubicBezTo>
                <a:lnTo>
                  <a:pt x="3895725" y="0"/>
                </a:lnTo>
                <a:close/>
              </a:path>
            </a:pathLst>
          </a:custGeom>
          <a:solidFill>
            <a:schemeClr val="tx2"/>
          </a:solidFill>
          <a:ln w="9739" cap="flat">
            <a:noFill/>
            <a:prstDash val="solid"/>
            <a:miter/>
          </a:ln>
        </p:spPr>
        <p:txBody>
          <a:bodyPr rtlCol="0" anchor="ctr"/>
          <a:lstStyle/>
          <a:p>
            <a:endParaRPr lang="de-DE" dirty="0"/>
          </a:p>
        </p:txBody>
      </p:sp>
      <p:sp>
        <p:nvSpPr>
          <p:cNvPr id="2" name="Titel 1">
            <a:extLst>
              <a:ext uri="{FF2B5EF4-FFF2-40B4-BE49-F238E27FC236}">
                <a16:creationId xmlns:a16="http://schemas.microsoft.com/office/drawing/2014/main" id="{E1C6AB85-051D-C7C7-5B31-E5685A69F33C}"/>
              </a:ext>
            </a:extLst>
          </p:cNvPr>
          <p:cNvSpPr>
            <a:spLocks noGrp="1"/>
          </p:cNvSpPr>
          <p:nvPr>
            <p:ph type="ctrTitle" hasCustomPrompt="1"/>
          </p:nvPr>
        </p:nvSpPr>
        <p:spPr>
          <a:xfrm>
            <a:off x="989014" y="2486125"/>
            <a:ext cx="8407400" cy="1217328"/>
          </a:xfrm>
        </p:spPr>
        <p:txBody>
          <a:bodyPr anchor="b">
            <a:noAutofit/>
          </a:bodyPr>
          <a:lstStyle>
            <a:lvl1pPr algn="l">
              <a:lnSpc>
                <a:spcPct val="86000"/>
              </a:lnSpc>
              <a:defRPr sz="4600">
                <a:solidFill>
                  <a:schemeClr val="bg2"/>
                </a:solidFill>
              </a:defRPr>
            </a:lvl1pPr>
          </a:lstStyle>
          <a:p>
            <a:r>
              <a:rPr lang="de-DE" dirty="0"/>
              <a:t>Präsentationstitel</a:t>
            </a:r>
            <a:br>
              <a:rPr lang="de-DE" dirty="0"/>
            </a:br>
            <a:r>
              <a:rPr lang="de-DE" dirty="0"/>
              <a:t>über max. zwei Zeilen</a:t>
            </a:r>
          </a:p>
        </p:txBody>
      </p:sp>
      <p:sp>
        <p:nvSpPr>
          <p:cNvPr id="3" name="Untertitel 2">
            <a:extLst>
              <a:ext uri="{FF2B5EF4-FFF2-40B4-BE49-F238E27FC236}">
                <a16:creationId xmlns:a16="http://schemas.microsoft.com/office/drawing/2014/main" id="{EC805E38-3EA2-2B69-6759-228503A5A81F}"/>
              </a:ext>
            </a:extLst>
          </p:cNvPr>
          <p:cNvSpPr>
            <a:spLocks noGrp="1"/>
          </p:cNvSpPr>
          <p:nvPr>
            <p:ph type="subTitle" idx="1" hasCustomPrompt="1"/>
          </p:nvPr>
        </p:nvSpPr>
        <p:spPr>
          <a:xfrm>
            <a:off x="1008072" y="3889189"/>
            <a:ext cx="2898800" cy="264688"/>
          </a:xfrm>
        </p:spPr>
        <p:txBody>
          <a:bodyPr>
            <a:noAutofit/>
          </a:bodyPr>
          <a:lstStyle>
            <a:lvl1pPr marL="0" indent="0" algn="l">
              <a:lnSpc>
                <a:spcPct val="110000"/>
              </a:lnSpc>
              <a:buNone/>
              <a:defRPr sz="1600" b="1">
                <a:solidFill>
                  <a:schemeClr val="tx1"/>
                </a:solidFill>
                <a:latin typeface="Poppins" pitchFamily="50" charset="0"/>
                <a:cs typeface="Poppins"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dirty="0"/>
              <a:t>Ergänzende </a:t>
            </a:r>
            <a:r>
              <a:rPr lang="de-DE" dirty="0" err="1"/>
              <a:t>Subline</a:t>
            </a:r>
            <a:endParaRPr lang="de-DE" dirty="0"/>
          </a:p>
        </p:txBody>
      </p:sp>
      <p:sp>
        <p:nvSpPr>
          <p:cNvPr id="18" name="Textplatzhalter 17">
            <a:extLst>
              <a:ext uri="{FF2B5EF4-FFF2-40B4-BE49-F238E27FC236}">
                <a16:creationId xmlns:a16="http://schemas.microsoft.com/office/drawing/2014/main" id="{CAE9807D-CA16-BCB4-887A-7777C339C397}"/>
              </a:ext>
            </a:extLst>
          </p:cNvPr>
          <p:cNvSpPr>
            <a:spLocks noGrp="1"/>
          </p:cNvSpPr>
          <p:nvPr>
            <p:ph type="body" sz="quarter" idx="13" hasCustomPrompt="1"/>
          </p:nvPr>
        </p:nvSpPr>
        <p:spPr>
          <a:xfrm>
            <a:off x="1008072" y="4184549"/>
            <a:ext cx="2898800" cy="215059"/>
          </a:xfrm>
        </p:spPr>
        <p:txBody>
          <a:bodyPr>
            <a:noAutofit/>
          </a:bodyPr>
          <a:lstStyle>
            <a:lvl1pPr>
              <a:lnSpc>
                <a:spcPct val="110000"/>
              </a:lnSpc>
              <a:defRPr sz="1300" b="0" i="0">
                <a:solidFill>
                  <a:schemeClr val="tx1"/>
                </a:solidFill>
                <a:latin typeface="+mn-lt"/>
                <a:cs typeface="Poppins" pitchFamily="2" charset="77"/>
              </a:defRPr>
            </a:lvl1pPr>
          </a:lstStyle>
          <a:p>
            <a:pPr lvl="0"/>
            <a:r>
              <a:rPr lang="de-DE" dirty="0"/>
              <a:t>TT.MM.JJJJ I Autor</a:t>
            </a:r>
          </a:p>
        </p:txBody>
      </p:sp>
      <p:pic>
        <p:nvPicPr>
          <p:cNvPr id="7" name="Grafik 6">
            <a:extLst>
              <a:ext uri="{FF2B5EF4-FFF2-40B4-BE49-F238E27FC236}">
                <a16:creationId xmlns:a16="http://schemas.microsoft.com/office/drawing/2014/main" id="{5B4BA966-6D0B-3D04-79EB-E5071C2C0E15}"/>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9906791" y="506413"/>
            <a:ext cx="1774035" cy="832880"/>
          </a:xfrm>
          <a:prstGeom prst="rect">
            <a:avLst/>
          </a:prstGeom>
        </p:spPr>
      </p:pic>
    </p:spTree>
    <p:extLst>
      <p:ext uri="{BB962C8B-B14F-4D97-AF65-F5344CB8AC3E}">
        <p14:creationId xmlns:p14="http://schemas.microsoft.com/office/powerpoint/2010/main" val="73702461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p:cSld name="Extra Kapiteltrenner mit Kapitelnummer und Bild Lime">
    <p:spTree>
      <p:nvGrpSpPr>
        <p:cNvPr id="1" name=""/>
        <p:cNvGrpSpPr/>
        <p:nvPr/>
      </p:nvGrpSpPr>
      <p:grpSpPr>
        <a:xfrm>
          <a:off x="0" y="0"/>
          <a:ext cx="0" cy="0"/>
          <a:chOff x="0" y="0"/>
          <a:chExt cx="0" cy="0"/>
        </a:xfrm>
      </p:grpSpPr>
      <p:pic>
        <p:nvPicPr>
          <p:cNvPr id="2" name="Grafik 1">
            <a:extLst>
              <a:ext uri="{FF2B5EF4-FFF2-40B4-BE49-F238E27FC236}">
                <a16:creationId xmlns:a16="http://schemas.microsoft.com/office/drawing/2014/main" id="{445BEF98-2221-5B5D-3FB8-6220DC60B12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flipH="1">
            <a:off x="1396998" y="506412"/>
            <a:ext cx="3895726" cy="5843588"/>
          </a:xfrm>
          <a:prstGeom prst="rect">
            <a:avLst/>
          </a:prstGeom>
        </p:spPr>
      </p:pic>
      <p:sp>
        <p:nvSpPr>
          <p:cNvPr id="5" name="Grafik 6">
            <a:extLst>
              <a:ext uri="{FF2B5EF4-FFF2-40B4-BE49-F238E27FC236}">
                <a16:creationId xmlns:a16="http://schemas.microsoft.com/office/drawing/2014/main" id="{88F43F38-1F88-4604-66FC-1D133A380116}"/>
              </a:ext>
            </a:extLst>
          </p:cNvPr>
          <p:cNvSpPr/>
          <p:nvPr/>
        </p:nvSpPr>
        <p:spPr>
          <a:xfrm>
            <a:off x="509609" y="3164346"/>
            <a:ext cx="1776391" cy="2664587"/>
          </a:xfrm>
          <a:custGeom>
            <a:avLst/>
            <a:gdLst>
              <a:gd name="connsiteX0" fmla="*/ 1776391 w 1776391"/>
              <a:gd name="connsiteY0" fmla="*/ 0 h 2664587"/>
              <a:gd name="connsiteX1" fmla="*/ 0 w 1776391"/>
              <a:gd name="connsiteY1" fmla="*/ 754078 h 2664587"/>
              <a:gd name="connsiteX2" fmla="*/ 0 w 1776391"/>
              <a:gd name="connsiteY2" fmla="*/ 2664587 h 2664587"/>
              <a:gd name="connsiteX3" fmla="*/ 1776391 w 1776391"/>
              <a:gd name="connsiteY3" fmla="*/ 1910509 h 2664587"/>
              <a:gd name="connsiteX4" fmla="*/ 1776391 w 1776391"/>
              <a:gd name="connsiteY4" fmla="*/ 0 h 26645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6391" h="2664587">
                <a:moveTo>
                  <a:pt x="1776391" y="0"/>
                </a:moveTo>
                <a:cubicBezTo>
                  <a:pt x="1184409" y="251359"/>
                  <a:pt x="591982" y="502719"/>
                  <a:pt x="0" y="754078"/>
                </a:cubicBezTo>
                <a:lnTo>
                  <a:pt x="0" y="2664587"/>
                </a:lnTo>
                <a:cubicBezTo>
                  <a:pt x="591982" y="2413228"/>
                  <a:pt x="1184409" y="2161868"/>
                  <a:pt x="1776391" y="1910509"/>
                </a:cubicBezTo>
                <a:lnTo>
                  <a:pt x="1776391" y="0"/>
                </a:lnTo>
                <a:close/>
              </a:path>
            </a:pathLst>
          </a:custGeom>
          <a:solidFill>
            <a:schemeClr val="accent1"/>
          </a:solidFill>
          <a:ln w="4429" cap="flat">
            <a:noFill/>
            <a:prstDash val="solid"/>
            <a:miter/>
          </a:ln>
        </p:spPr>
        <p:txBody>
          <a:bodyPr rtlCol="0" anchor="ctr"/>
          <a:lstStyle/>
          <a:p>
            <a:endParaRPr lang="de-DE" dirty="0"/>
          </a:p>
        </p:txBody>
      </p:sp>
      <p:sp>
        <p:nvSpPr>
          <p:cNvPr id="4" name="Bildplatzhalter 3">
            <a:extLst>
              <a:ext uri="{FF2B5EF4-FFF2-40B4-BE49-F238E27FC236}">
                <a16:creationId xmlns:a16="http://schemas.microsoft.com/office/drawing/2014/main" id="{AA6B497D-78D1-9AA5-E38C-15790AA7B06D}"/>
              </a:ext>
            </a:extLst>
          </p:cNvPr>
          <p:cNvSpPr>
            <a:spLocks noGrp="1" noRot="1" noMove="1" noResize="1" noEditPoints="1" noAdjustHandles="1" noChangeArrowheads="1" noChangeShapeType="1"/>
          </p:cNvSpPr>
          <p:nvPr>
            <p:ph type="pic" sz="quarter" idx="16" hasCustomPrompt="1"/>
          </p:nvPr>
        </p:nvSpPr>
        <p:spPr bwMode="ltGray">
          <a:xfrm>
            <a:off x="0" y="0"/>
            <a:ext cx="12192001" cy="6858001"/>
          </a:xfrm>
          <a:custGeom>
            <a:avLst/>
            <a:gdLst>
              <a:gd name="connsiteX0" fmla="*/ 1396999 w 12192001"/>
              <a:gd name="connsiteY0" fmla="*/ 506412 h 6858001"/>
              <a:gd name="connsiteX1" fmla="*/ 1396999 w 12192001"/>
              <a:gd name="connsiteY1" fmla="*/ 3541727 h 6858001"/>
              <a:gd name="connsiteX2" fmla="*/ 509608 w 12192001"/>
              <a:gd name="connsiteY2" fmla="*/ 3918424 h 6858001"/>
              <a:gd name="connsiteX3" fmla="*/ 509608 w 12192001"/>
              <a:gd name="connsiteY3" fmla="*/ 5828933 h 6858001"/>
              <a:gd name="connsiteX4" fmla="*/ 2285999 w 12192001"/>
              <a:gd name="connsiteY4" fmla="*/ 5074855 h 6858001"/>
              <a:gd name="connsiteX5" fmla="*/ 2285999 w 12192001"/>
              <a:gd name="connsiteY5" fmla="*/ 5073646 h 6858001"/>
              <a:gd name="connsiteX6" fmla="*/ 5292724 w 12192001"/>
              <a:gd name="connsiteY6" fmla="*/ 6350000 h 6858001"/>
              <a:gd name="connsiteX7" fmla="*/ 5292724 w 12192001"/>
              <a:gd name="connsiteY7" fmla="*/ 2160147 h 6858001"/>
              <a:gd name="connsiteX8" fmla="*/ 1396999 w 12192001"/>
              <a:gd name="connsiteY8" fmla="*/ 506412 h 6858001"/>
              <a:gd name="connsiteX9" fmla="*/ 0 w 12192001"/>
              <a:gd name="connsiteY9" fmla="*/ 0 h 6858001"/>
              <a:gd name="connsiteX10" fmla="*/ 12192001 w 12192001"/>
              <a:gd name="connsiteY10" fmla="*/ 0 h 6858001"/>
              <a:gd name="connsiteX11" fmla="*/ 12192001 w 12192001"/>
              <a:gd name="connsiteY11" fmla="*/ 6858001 h 6858001"/>
              <a:gd name="connsiteX12" fmla="*/ 0 w 12192001"/>
              <a:gd name="connsiteY12" fmla="*/ 685800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1" h="6858001">
                <a:moveTo>
                  <a:pt x="1396999" y="506412"/>
                </a:moveTo>
                <a:lnTo>
                  <a:pt x="1396999" y="3541727"/>
                </a:lnTo>
                <a:lnTo>
                  <a:pt x="509608" y="3918424"/>
                </a:lnTo>
                <a:lnTo>
                  <a:pt x="509608" y="5828933"/>
                </a:lnTo>
                <a:cubicBezTo>
                  <a:pt x="1101590" y="5577574"/>
                  <a:pt x="1694017" y="5326214"/>
                  <a:pt x="2285999" y="5074855"/>
                </a:cubicBezTo>
                <a:lnTo>
                  <a:pt x="2285999" y="5073646"/>
                </a:lnTo>
                <a:lnTo>
                  <a:pt x="5292724" y="6350000"/>
                </a:lnTo>
                <a:lnTo>
                  <a:pt x="5292724" y="2160147"/>
                </a:lnTo>
                <a:cubicBezTo>
                  <a:pt x="3994474" y="1608902"/>
                  <a:pt x="2695249" y="1057657"/>
                  <a:pt x="1396999" y="506412"/>
                </a:cubicBezTo>
                <a:close/>
                <a:moveTo>
                  <a:pt x="0" y="0"/>
                </a:moveTo>
                <a:lnTo>
                  <a:pt x="12192001" y="0"/>
                </a:lnTo>
                <a:lnTo>
                  <a:pt x="12192001" y="6858001"/>
                </a:lnTo>
                <a:lnTo>
                  <a:pt x="0" y="6858001"/>
                </a:lnTo>
                <a:close/>
              </a:path>
            </a:pathLst>
          </a:custGeom>
          <a:solidFill>
            <a:srgbClr val="EAEBE9"/>
          </a:solidFill>
        </p:spPr>
        <p:txBody>
          <a:bodyPr wrap="square">
            <a:noAutofit/>
          </a:bodyPr>
          <a:lstStyle>
            <a:lvl1pPr>
              <a:defRPr/>
            </a:lvl1pPr>
          </a:lstStyle>
          <a:p>
            <a:r>
              <a:rPr lang="de-DE" dirty="0"/>
              <a:t> </a:t>
            </a:r>
          </a:p>
        </p:txBody>
      </p:sp>
      <p:sp>
        <p:nvSpPr>
          <p:cNvPr id="9" name="Textplatzhalter 8">
            <a:extLst>
              <a:ext uri="{FF2B5EF4-FFF2-40B4-BE49-F238E27FC236}">
                <a16:creationId xmlns:a16="http://schemas.microsoft.com/office/drawing/2014/main" id="{E0A84EF7-24E2-0F1F-5090-4EFD9002BE47}"/>
              </a:ext>
            </a:extLst>
          </p:cNvPr>
          <p:cNvSpPr>
            <a:spLocks noGrp="1"/>
          </p:cNvSpPr>
          <p:nvPr>
            <p:ph type="body" sz="quarter" idx="12" hasCustomPrompt="1"/>
          </p:nvPr>
        </p:nvSpPr>
        <p:spPr>
          <a:xfrm>
            <a:off x="2758214" y="2682949"/>
            <a:ext cx="5495201" cy="2215991"/>
          </a:xfrm>
        </p:spPr>
        <p:txBody>
          <a:bodyPr anchor="b">
            <a:noAutofit/>
          </a:bodyPr>
          <a:lstStyle>
            <a:lvl1pPr marL="0" indent="0">
              <a:lnSpc>
                <a:spcPct val="96000"/>
              </a:lnSpc>
              <a:buNone/>
              <a:defRPr sz="5000" b="1" i="0">
                <a:solidFill>
                  <a:schemeClr val="bg2"/>
                </a:solidFill>
                <a:latin typeface="ES Klarheit Kurrent" pitchFamily="2" charset="77"/>
                <a:ea typeface="ES Klarheit Kurrent" pitchFamily="2" charset="77"/>
                <a:cs typeface="Poppins" panose="00000800000000000000" pitchFamily="2" charset="0"/>
              </a:defRPr>
            </a:lvl1pPr>
          </a:lstStyle>
          <a:p>
            <a:pPr lvl="0"/>
            <a:r>
              <a:rPr lang="de-DE" dirty="0" err="1"/>
              <a:t>Kapiteltrenner</a:t>
            </a:r>
            <a:br>
              <a:rPr lang="de-DE" dirty="0"/>
            </a:br>
            <a:r>
              <a:rPr lang="de-DE" dirty="0"/>
              <a:t>über maximal</a:t>
            </a:r>
            <a:br>
              <a:rPr lang="de-DE" dirty="0"/>
            </a:br>
            <a:r>
              <a:rPr lang="de-DE" dirty="0"/>
              <a:t>drei Zeilen</a:t>
            </a:r>
          </a:p>
        </p:txBody>
      </p:sp>
      <p:sp>
        <p:nvSpPr>
          <p:cNvPr id="44" name="Textplatzhalter 43">
            <a:extLst>
              <a:ext uri="{FF2B5EF4-FFF2-40B4-BE49-F238E27FC236}">
                <a16:creationId xmlns:a16="http://schemas.microsoft.com/office/drawing/2014/main" id="{53C38E2C-188C-2EE9-A6D0-045AC860042F}"/>
              </a:ext>
            </a:extLst>
          </p:cNvPr>
          <p:cNvSpPr>
            <a:spLocks noGrp="1"/>
          </p:cNvSpPr>
          <p:nvPr>
            <p:ph type="body" sz="quarter" idx="13" hasCustomPrompt="1"/>
          </p:nvPr>
        </p:nvSpPr>
        <p:spPr>
          <a:xfrm>
            <a:off x="509609" y="4133377"/>
            <a:ext cx="1776391" cy="769763"/>
          </a:xfrm>
        </p:spPr>
        <p:txBody>
          <a:bodyPr anchor="ctr">
            <a:noAutofit/>
          </a:bodyPr>
          <a:lstStyle>
            <a:lvl1pPr algn="ctr">
              <a:defRPr sz="5000">
                <a:solidFill>
                  <a:schemeClr val="tx2"/>
                </a:solidFill>
                <a:latin typeface="ES Klarheit Kurrent Lt" pitchFamily="2" charset="0"/>
                <a:ea typeface="ES Klarheit Kurrent Lt" pitchFamily="2" charset="0"/>
              </a:defRPr>
            </a:lvl1pPr>
          </a:lstStyle>
          <a:p>
            <a:pPr lvl="0"/>
            <a:r>
              <a:rPr lang="de-DE" dirty="0"/>
              <a:t>01</a:t>
            </a:r>
          </a:p>
        </p:txBody>
      </p:sp>
    </p:spTree>
    <p:extLst>
      <p:ext uri="{BB962C8B-B14F-4D97-AF65-F5344CB8AC3E}">
        <p14:creationId xmlns:p14="http://schemas.microsoft.com/office/powerpoint/2010/main" val="210676147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Ein Inhalt mit Überschrift">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2259C21C-38A8-32C9-F491-DEAFBF6F56F0}"/>
              </a:ext>
            </a:extLst>
          </p:cNvPr>
          <p:cNvSpPr>
            <a:spLocks noGrp="1"/>
          </p:cNvSpPr>
          <p:nvPr>
            <p:ph idx="1"/>
          </p:nvPr>
        </p:nvSpPr>
        <p:spPr>
          <a:xfrm>
            <a:off x="492892" y="2486036"/>
            <a:ext cx="11206214" cy="3355964"/>
          </a:xfrm>
        </p:spPr>
        <p:txBody>
          <a:bodyPr/>
          <a:lstStyle>
            <a:lvl1pPr>
              <a:defRPr/>
            </a:lvl1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de-DE" dirty="0"/>
          </a:p>
        </p:txBody>
      </p:sp>
      <p:sp>
        <p:nvSpPr>
          <p:cNvPr id="8" name="Textplatzhalter 7">
            <a:extLst>
              <a:ext uri="{FF2B5EF4-FFF2-40B4-BE49-F238E27FC236}">
                <a16:creationId xmlns:a16="http://schemas.microsoft.com/office/drawing/2014/main" id="{DEA5A4D9-4084-36A8-1315-40ADE4251EF5}"/>
              </a:ext>
            </a:extLst>
          </p:cNvPr>
          <p:cNvSpPr>
            <a:spLocks noGrp="1"/>
          </p:cNvSpPr>
          <p:nvPr>
            <p:ph type="body" sz="quarter" idx="13" hasCustomPrompt="1"/>
          </p:nvPr>
        </p:nvSpPr>
        <p:spPr>
          <a:xfrm>
            <a:off x="492893" y="1984378"/>
            <a:ext cx="11206213" cy="307264"/>
          </a:xfrm>
        </p:spPr>
        <p:txBody>
          <a:bodyPr>
            <a:noAutofit/>
          </a:bodyPr>
          <a:lstStyle>
            <a:lvl1pPr>
              <a:lnSpc>
                <a:spcPct val="102000"/>
              </a:lnSpc>
              <a:defRPr sz="2000" b="1" i="0">
                <a:solidFill>
                  <a:schemeClr val="bg2"/>
                </a:solidFill>
                <a:latin typeface="Poppins" pitchFamily="2" charset="77"/>
                <a:cs typeface="Poppins" pitchFamily="2" charset="77"/>
              </a:defRPr>
            </a:lvl1pPr>
          </a:lstStyle>
          <a:p>
            <a:pPr lvl="0"/>
            <a:r>
              <a:rPr lang="de-DE" dirty="0" err="1"/>
              <a:t>Subline</a:t>
            </a:r>
            <a:endParaRPr lang="de-DE" dirty="0"/>
          </a:p>
        </p:txBody>
      </p:sp>
      <p:sp>
        <p:nvSpPr>
          <p:cNvPr id="14" name="Fußzeilenplatzhalter 13">
            <a:extLst>
              <a:ext uri="{FF2B5EF4-FFF2-40B4-BE49-F238E27FC236}">
                <a16:creationId xmlns:a16="http://schemas.microsoft.com/office/drawing/2014/main" id="{DE82F770-69BA-A306-A215-A10AE9DAD8F3}"/>
              </a:ext>
            </a:extLst>
          </p:cNvPr>
          <p:cNvSpPr>
            <a:spLocks noGrp="1"/>
          </p:cNvSpPr>
          <p:nvPr>
            <p:ph type="ftr" sz="quarter" idx="14"/>
          </p:nvPr>
        </p:nvSpPr>
        <p:spPr/>
        <p:txBody>
          <a:bodyPr/>
          <a:lstStyle/>
          <a:p>
            <a:r>
              <a:rPr lang="de-DE"/>
              <a:t>JavaScript fundamentals</a:t>
            </a:r>
            <a:endParaRPr lang="de-DE" dirty="0"/>
          </a:p>
        </p:txBody>
      </p:sp>
      <p:sp>
        <p:nvSpPr>
          <p:cNvPr id="15" name="Foliennummernplatzhalter 14">
            <a:extLst>
              <a:ext uri="{FF2B5EF4-FFF2-40B4-BE49-F238E27FC236}">
                <a16:creationId xmlns:a16="http://schemas.microsoft.com/office/drawing/2014/main" id="{A3BEFEAB-940E-E0CA-B579-0D59A254DDCF}"/>
              </a:ext>
            </a:extLst>
          </p:cNvPr>
          <p:cNvSpPr>
            <a:spLocks noGrp="1"/>
          </p:cNvSpPr>
          <p:nvPr>
            <p:ph type="sldNum" sz="quarter" idx="15"/>
          </p:nvPr>
        </p:nvSpPr>
        <p:spPr/>
        <p:txBody>
          <a:bodyPr/>
          <a:lstStyle/>
          <a:p>
            <a:fld id="{767974AA-08A2-454B-9C8B-4A79D1E4672A}" type="slidenum">
              <a:rPr lang="de-DE" smtClean="0"/>
              <a:pPr/>
              <a:t>‹#›</a:t>
            </a:fld>
            <a:endParaRPr lang="de-DE" dirty="0"/>
          </a:p>
        </p:txBody>
      </p:sp>
      <p:sp>
        <p:nvSpPr>
          <p:cNvPr id="2" name="Titel 1">
            <a:extLst>
              <a:ext uri="{FF2B5EF4-FFF2-40B4-BE49-F238E27FC236}">
                <a16:creationId xmlns:a16="http://schemas.microsoft.com/office/drawing/2014/main" id="{159A2838-EE38-AB1D-9768-779760918EDD}"/>
              </a:ext>
            </a:extLst>
          </p:cNvPr>
          <p:cNvSpPr>
            <a:spLocks noGrp="1"/>
          </p:cNvSpPr>
          <p:nvPr>
            <p:ph type="title"/>
          </p:nvPr>
        </p:nvSpPr>
        <p:spPr/>
        <p:txBody>
          <a:bodyPr/>
          <a:lstStyle/>
          <a:p>
            <a:r>
              <a:rPr lang="en-GB"/>
              <a:t>Click to edit Master title style</a:t>
            </a:r>
            <a:endParaRPr lang="de-DE" dirty="0"/>
          </a:p>
        </p:txBody>
      </p:sp>
    </p:spTree>
    <p:extLst>
      <p:ext uri="{BB962C8B-B14F-4D97-AF65-F5344CB8AC3E}">
        <p14:creationId xmlns:p14="http://schemas.microsoft.com/office/powerpoint/2010/main" val="261881844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Ein Inhalte mit großer Schrift">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2259C21C-38A8-32C9-F491-DEAFBF6F56F0}"/>
              </a:ext>
            </a:extLst>
          </p:cNvPr>
          <p:cNvSpPr>
            <a:spLocks noGrp="1"/>
          </p:cNvSpPr>
          <p:nvPr>
            <p:ph idx="1"/>
          </p:nvPr>
        </p:nvSpPr>
        <p:spPr>
          <a:xfrm>
            <a:off x="492891" y="1974850"/>
            <a:ext cx="11206215" cy="3867151"/>
          </a:xfrm>
        </p:spPr>
        <p:txBody>
          <a:bodyPr/>
          <a:lstStyle>
            <a:lvl1pPr>
              <a:lnSpc>
                <a:spcPct val="102000"/>
              </a:lnSpc>
              <a:defRPr sz="2000"/>
            </a:lvl1pPr>
            <a:lvl2pPr>
              <a:lnSpc>
                <a:spcPct val="102000"/>
              </a:lnSpc>
              <a:defRPr sz="2000"/>
            </a:lvl2pPr>
            <a:lvl3pPr>
              <a:lnSpc>
                <a:spcPct val="102000"/>
              </a:lnSpc>
              <a:defRPr sz="2000"/>
            </a:lvl3pPr>
            <a:lvl4pPr>
              <a:lnSpc>
                <a:spcPct val="102000"/>
              </a:lnSpc>
              <a:defRPr sz="2000"/>
            </a:lvl4pPr>
            <a:lvl5pPr>
              <a:lnSpc>
                <a:spcPct val="102000"/>
              </a:lnSpc>
              <a:defRPr sz="20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de-DE" dirty="0"/>
          </a:p>
        </p:txBody>
      </p:sp>
      <p:sp>
        <p:nvSpPr>
          <p:cNvPr id="14" name="Fußzeilenplatzhalter 13">
            <a:extLst>
              <a:ext uri="{FF2B5EF4-FFF2-40B4-BE49-F238E27FC236}">
                <a16:creationId xmlns:a16="http://schemas.microsoft.com/office/drawing/2014/main" id="{DE82F770-69BA-A306-A215-A10AE9DAD8F3}"/>
              </a:ext>
            </a:extLst>
          </p:cNvPr>
          <p:cNvSpPr>
            <a:spLocks noGrp="1"/>
          </p:cNvSpPr>
          <p:nvPr>
            <p:ph type="ftr" sz="quarter" idx="14"/>
          </p:nvPr>
        </p:nvSpPr>
        <p:spPr/>
        <p:txBody>
          <a:bodyPr/>
          <a:lstStyle/>
          <a:p>
            <a:r>
              <a:rPr lang="de-DE"/>
              <a:t>JavaScript fundamentals</a:t>
            </a:r>
            <a:endParaRPr lang="de-DE" dirty="0"/>
          </a:p>
        </p:txBody>
      </p:sp>
      <p:sp>
        <p:nvSpPr>
          <p:cNvPr id="15" name="Foliennummernplatzhalter 14">
            <a:extLst>
              <a:ext uri="{FF2B5EF4-FFF2-40B4-BE49-F238E27FC236}">
                <a16:creationId xmlns:a16="http://schemas.microsoft.com/office/drawing/2014/main" id="{A3BEFEAB-940E-E0CA-B579-0D59A254DDCF}"/>
              </a:ext>
            </a:extLst>
          </p:cNvPr>
          <p:cNvSpPr>
            <a:spLocks noGrp="1"/>
          </p:cNvSpPr>
          <p:nvPr>
            <p:ph type="sldNum" sz="quarter" idx="15"/>
          </p:nvPr>
        </p:nvSpPr>
        <p:spPr/>
        <p:txBody>
          <a:bodyPr/>
          <a:lstStyle/>
          <a:p>
            <a:fld id="{767974AA-08A2-454B-9C8B-4A79D1E4672A}" type="slidenum">
              <a:rPr lang="de-DE" smtClean="0"/>
              <a:pPr/>
              <a:t>‹#›</a:t>
            </a:fld>
            <a:endParaRPr lang="de-DE" dirty="0"/>
          </a:p>
        </p:txBody>
      </p:sp>
      <p:sp>
        <p:nvSpPr>
          <p:cNvPr id="4" name="Titel 3">
            <a:extLst>
              <a:ext uri="{FF2B5EF4-FFF2-40B4-BE49-F238E27FC236}">
                <a16:creationId xmlns:a16="http://schemas.microsoft.com/office/drawing/2014/main" id="{422B464D-9802-8B90-AF2D-5ED9EFF3A01A}"/>
              </a:ext>
            </a:extLst>
          </p:cNvPr>
          <p:cNvSpPr>
            <a:spLocks noGrp="1"/>
          </p:cNvSpPr>
          <p:nvPr>
            <p:ph type="title"/>
          </p:nvPr>
        </p:nvSpPr>
        <p:spPr/>
        <p:txBody>
          <a:bodyPr/>
          <a:lstStyle/>
          <a:p>
            <a:r>
              <a:rPr lang="en-GB"/>
              <a:t>Click to edit Master title style</a:t>
            </a:r>
            <a:endParaRPr lang="de-DE" dirty="0"/>
          </a:p>
        </p:txBody>
      </p:sp>
    </p:spTree>
    <p:extLst>
      <p:ext uri="{BB962C8B-B14F-4D97-AF65-F5344CB8AC3E}">
        <p14:creationId xmlns:p14="http://schemas.microsoft.com/office/powerpoint/2010/main" val="190661685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Zwei Inhalte mit Überschrift">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2259C21C-38A8-32C9-F491-DEAFBF6F56F0}"/>
              </a:ext>
            </a:extLst>
          </p:cNvPr>
          <p:cNvSpPr>
            <a:spLocks noGrp="1"/>
          </p:cNvSpPr>
          <p:nvPr>
            <p:ph idx="1"/>
          </p:nvPr>
        </p:nvSpPr>
        <p:spPr>
          <a:xfrm>
            <a:off x="498475" y="2543175"/>
            <a:ext cx="5342400" cy="3298825"/>
          </a:xfrm>
        </p:spPr>
        <p:txBody>
          <a:bodyPr/>
          <a:lstStyle>
            <a:lvl1pPr>
              <a:lnSpc>
                <a:spcPct val="111000"/>
              </a:lnSpc>
              <a:defRPr sz="1200"/>
            </a:lvl1pPr>
            <a:lvl2pPr>
              <a:lnSpc>
                <a:spcPct val="111000"/>
              </a:lnSpc>
              <a:defRPr sz="1200"/>
            </a:lvl2pPr>
            <a:lvl3pPr>
              <a:lnSpc>
                <a:spcPct val="111000"/>
              </a:lnSpc>
              <a:defRPr sz="1200"/>
            </a:lvl3pPr>
            <a:lvl4pPr>
              <a:lnSpc>
                <a:spcPct val="111000"/>
              </a:lnSpc>
              <a:defRPr sz="1200"/>
            </a:lvl4pPr>
            <a:lvl5pPr>
              <a:lnSpc>
                <a:spcPct val="111000"/>
              </a:lnSpc>
              <a:defRPr sz="12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de-DE" dirty="0"/>
          </a:p>
        </p:txBody>
      </p:sp>
      <p:sp>
        <p:nvSpPr>
          <p:cNvPr id="8" name="Textplatzhalter 7">
            <a:extLst>
              <a:ext uri="{FF2B5EF4-FFF2-40B4-BE49-F238E27FC236}">
                <a16:creationId xmlns:a16="http://schemas.microsoft.com/office/drawing/2014/main" id="{DEA5A4D9-4084-36A8-1315-40ADE4251EF5}"/>
              </a:ext>
            </a:extLst>
          </p:cNvPr>
          <p:cNvSpPr>
            <a:spLocks noGrp="1"/>
          </p:cNvSpPr>
          <p:nvPr>
            <p:ph type="body" sz="quarter" idx="13" hasCustomPrompt="1"/>
          </p:nvPr>
        </p:nvSpPr>
        <p:spPr>
          <a:xfrm>
            <a:off x="492893" y="1990730"/>
            <a:ext cx="11206213" cy="276999"/>
          </a:xfrm>
        </p:spPr>
        <p:txBody>
          <a:bodyPr>
            <a:noAutofit/>
          </a:bodyPr>
          <a:lstStyle>
            <a:lvl1pPr>
              <a:lnSpc>
                <a:spcPct val="100000"/>
              </a:lnSpc>
              <a:defRPr sz="1800" b="1" i="0">
                <a:solidFill>
                  <a:schemeClr val="bg2"/>
                </a:solidFill>
                <a:latin typeface="Poppins" pitchFamily="2" charset="77"/>
                <a:cs typeface="Poppins" pitchFamily="2" charset="77"/>
              </a:defRPr>
            </a:lvl1pPr>
          </a:lstStyle>
          <a:p>
            <a:pPr lvl="0"/>
            <a:r>
              <a:rPr lang="de-DE" dirty="0" err="1"/>
              <a:t>Subline</a:t>
            </a:r>
            <a:endParaRPr lang="de-DE" dirty="0"/>
          </a:p>
        </p:txBody>
      </p:sp>
      <p:sp>
        <p:nvSpPr>
          <p:cNvPr id="14" name="Fußzeilenplatzhalter 13">
            <a:extLst>
              <a:ext uri="{FF2B5EF4-FFF2-40B4-BE49-F238E27FC236}">
                <a16:creationId xmlns:a16="http://schemas.microsoft.com/office/drawing/2014/main" id="{DE82F770-69BA-A306-A215-A10AE9DAD8F3}"/>
              </a:ext>
            </a:extLst>
          </p:cNvPr>
          <p:cNvSpPr>
            <a:spLocks noGrp="1"/>
          </p:cNvSpPr>
          <p:nvPr>
            <p:ph type="ftr" sz="quarter" idx="14"/>
          </p:nvPr>
        </p:nvSpPr>
        <p:spPr/>
        <p:txBody>
          <a:bodyPr/>
          <a:lstStyle/>
          <a:p>
            <a:r>
              <a:rPr lang="de-DE"/>
              <a:t>JavaScript fundamentals</a:t>
            </a:r>
            <a:endParaRPr lang="de-DE" dirty="0"/>
          </a:p>
        </p:txBody>
      </p:sp>
      <p:sp>
        <p:nvSpPr>
          <p:cNvPr id="15" name="Foliennummernplatzhalter 14">
            <a:extLst>
              <a:ext uri="{FF2B5EF4-FFF2-40B4-BE49-F238E27FC236}">
                <a16:creationId xmlns:a16="http://schemas.microsoft.com/office/drawing/2014/main" id="{A3BEFEAB-940E-E0CA-B579-0D59A254DDCF}"/>
              </a:ext>
            </a:extLst>
          </p:cNvPr>
          <p:cNvSpPr>
            <a:spLocks noGrp="1"/>
          </p:cNvSpPr>
          <p:nvPr>
            <p:ph type="sldNum" sz="quarter" idx="15"/>
          </p:nvPr>
        </p:nvSpPr>
        <p:spPr/>
        <p:txBody>
          <a:bodyPr/>
          <a:lstStyle/>
          <a:p>
            <a:fld id="{767974AA-08A2-454B-9C8B-4A79D1E4672A}" type="slidenum">
              <a:rPr lang="de-DE" smtClean="0"/>
              <a:pPr/>
              <a:t>‹#›</a:t>
            </a:fld>
            <a:endParaRPr lang="de-DE" dirty="0"/>
          </a:p>
        </p:txBody>
      </p:sp>
      <p:sp>
        <p:nvSpPr>
          <p:cNvPr id="18" name="Titel 17">
            <a:extLst>
              <a:ext uri="{FF2B5EF4-FFF2-40B4-BE49-F238E27FC236}">
                <a16:creationId xmlns:a16="http://schemas.microsoft.com/office/drawing/2014/main" id="{FA57B014-650D-7F38-4D1A-F99B921D09A8}"/>
              </a:ext>
            </a:extLst>
          </p:cNvPr>
          <p:cNvSpPr>
            <a:spLocks noGrp="1"/>
          </p:cNvSpPr>
          <p:nvPr>
            <p:ph type="title"/>
          </p:nvPr>
        </p:nvSpPr>
        <p:spPr/>
        <p:txBody>
          <a:bodyPr/>
          <a:lstStyle/>
          <a:p>
            <a:r>
              <a:rPr lang="en-GB"/>
              <a:t>Click to edit Master title style</a:t>
            </a:r>
            <a:endParaRPr lang="de-DE" dirty="0"/>
          </a:p>
        </p:txBody>
      </p:sp>
      <p:sp>
        <p:nvSpPr>
          <p:cNvPr id="4" name="Inhaltsplatzhalter 2">
            <a:extLst>
              <a:ext uri="{FF2B5EF4-FFF2-40B4-BE49-F238E27FC236}">
                <a16:creationId xmlns:a16="http://schemas.microsoft.com/office/drawing/2014/main" id="{718F69F6-B9BE-B9BC-90CC-41EB37A944B9}"/>
              </a:ext>
            </a:extLst>
          </p:cNvPr>
          <p:cNvSpPr>
            <a:spLocks noGrp="1"/>
          </p:cNvSpPr>
          <p:nvPr>
            <p:ph idx="16"/>
          </p:nvPr>
        </p:nvSpPr>
        <p:spPr>
          <a:xfrm>
            <a:off x="6350354" y="2543175"/>
            <a:ext cx="5342400" cy="3298825"/>
          </a:xfrm>
        </p:spPr>
        <p:txBody>
          <a:bodyPr/>
          <a:lstStyle>
            <a:lvl1pPr>
              <a:lnSpc>
                <a:spcPct val="111000"/>
              </a:lnSpc>
              <a:defRPr sz="1200"/>
            </a:lvl1pPr>
            <a:lvl2pPr>
              <a:lnSpc>
                <a:spcPct val="111000"/>
              </a:lnSpc>
              <a:defRPr sz="1200"/>
            </a:lvl2pPr>
            <a:lvl3pPr>
              <a:lnSpc>
                <a:spcPct val="111000"/>
              </a:lnSpc>
              <a:defRPr sz="1200"/>
            </a:lvl3pPr>
            <a:lvl4pPr>
              <a:lnSpc>
                <a:spcPct val="111000"/>
              </a:lnSpc>
              <a:defRPr sz="1200"/>
            </a:lvl4pPr>
            <a:lvl5pPr>
              <a:lnSpc>
                <a:spcPct val="111000"/>
              </a:lnSpc>
              <a:defRPr sz="12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de-DE" dirty="0"/>
          </a:p>
        </p:txBody>
      </p:sp>
    </p:spTree>
    <p:extLst>
      <p:ext uri="{BB962C8B-B14F-4D97-AF65-F5344CB8AC3E}">
        <p14:creationId xmlns:p14="http://schemas.microsoft.com/office/powerpoint/2010/main" val="247705025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Drei Inhalte mit Überschrift">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2259C21C-38A8-32C9-F491-DEAFBF6F56F0}"/>
              </a:ext>
            </a:extLst>
          </p:cNvPr>
          <p:cNvSpPr>
            <a:spLocks noGrp="1"/>
          </p:cNvSpPr>
          <p:nvPr>
            <p:ph idx="1"/>
          </p:nvPr>
        </p:nvSpPr>
        <p:spPr>
          <a:xfrm>
            <a:off x="498475" y="2832099"/>
            <a:ext cx="3563938" cy="3009901"/>
          </a:xfrm>
        </p:spPr>
        <p:txBody>
          <a:bodyPr/>
          <a:lstStyle>
            <a:lvl1pPr>
              <a:lnSpc>
                <a:spcPct val="111000"/>
              </a:lnSpc>
              <a:defRPr sz="1200"/>
            </a:lvl1pPr>
            <a:lvl2pPr>
              <a:lnSpc>
                <a:spcPct val="111000"/>
              </a:lnSpc>
              <a:defRPr sz="1200"/>
            </a:lvl2pPr>
            <a:lvl3pPr>
              <a:lnSpc>
                <a:spcPct val="111000"/>
              </a:lnSpc>
              <a:defRPr sz="1200"/>
            </a:lvl3pPr>
            <a:lvl4pPr>
              <a:lnSpc>
                <a:spcPct val="111000"/>
              </a:lnSpc>
              <a:defRPr sz="1200"/>
            </a:lvl4pPr>
            <a:lvl5pPr>
              <a:lnSpc>
                <a:spcPct val="111000"/>
              </a:lnSpc>
              <a:defRPr sz="12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de-DE" dirty="0"/>
          </a:p>
        </p:txBody>
      </p:sp>
      <p:sp>
        <p:nvSpPr>
          <p:cNvPr id="8" name="Textplatzhalter 7">
            <a:extLst>
              <a:ext uri="{FF2B5EF4-FFF2-40B4-BE49-F238E27FC236}">
                <a16:creationId xmlns:a16="http://schemas.microsoft.com/office/drawing/2014/main" id="{DEA5A4D9-4084-36A8-1315-40ADE4251EF5}"/>
              </a:ext>
            </a:extLst>
          </p:cNvPr>
          <p:cNvSpPr>
            <a:spLocks noGrp="1"/>
          </p:cNvSpPr>
          <p:nvPr>
            <p:ph type="body" sz="quarter" idx="13"/>
          </p:nvPr>
        </p:nvSpPr>
        <p:spPr>
          <a:xfrm>
            <a:off x="492893" y="1990730"/>
            <a:ext cx="3569519" cy="553998"/>
          </a:xfrm>
        </p:spPr>
        <p:txBody>
          <a:bodyPr>
            <a:noAutofit/>
          </a:bodyPr>
          <a:lstStyle>
            <a:lvl1pPr>
              <a:lnSpc>
                <a:spcPct val="100000"/>
              </a:lnSpc>
              <a:defRPr sz="1800" b="1" i="0">
                <a:solidFill>
                  <a:schemeClr val="bg2"/>
                </a:solidFill>
                <a:latin typeface="Poppins" pitchFamily="2" charset="77"/>
                <a:cs typeface="Poppins" pitchFamily="2" charset="77"/>
              </a:defRPr>
            </a:lvl1pPr>
          </a:lstStyle>
          <a:p>
            <a:pPr lvl="0"/>
            <a:r>
              <a:rPr lang="en-GB"/>
              <a:t>Click to edit Master text styles</a:t>
            </a:r>
          </a:p>
        </p:txBody>
      </p:sp>
      <p:sp>
        <p:nvSpPr>
          <p:cNvPr id="14" name="Fußzeilenplatzhalter 13">
            <a:extLst>
              <a:ext uri="{FF2B5EF4-FFF2-40B4-BE49-F238E27FC236}">
                <a16:creationId xmlns:a16="http://schemas.microsoft.com/office/drawing/2014/main" id="{DE82F770-69BA-A306-A215-A10AE9DAD8F3}"/>
              </a:ext>
            </a:extLst>
          </p:cNvPr>
          <p:cNvSpPr>
            <a:spLocks noGrp="1"/>
          </p:cNvSpPr>
          <p:nvPr>
            <p:ph type="ftr" sz="quarter" idx="14"/>
          </p:nvPr>
        </p:nvSpPr>
        <p:spPr/>
        <p:txBody>
          <a:bodyPr/>
          <a:lstStyle/>
          <a:p>
            <a:r>
              <a:rPr lang="de-DE"/>
              <a:t>JavaScript fundamentals</a:t>
            </a:r>
            <a:endParaRPr lang="de-DE" dirty="0"/>
          </a:p>
        </p:txBody>
      </p:sp>
      <p:sp>
        <p:nvSpPr>
          <p:cNvPr id="15" name="Foliennummernplatzhalter 14">
            <a:extLst>
              <a:ext uri="{FF2B5EF4-FFF2-40B4-BE49-F238E27FC236}">
                <a16:creationId xmlns:a16="http://schemas.microsoft.com/office/drawing/2014/main" id="{A3BEFEAB-940E-E0CA-B579-0D59A254DDCF}"/>
              </a:ext>
            </a:extLst>
          </p:cNvPr>
          <p:cNvSpPr>
            <a:spLocks noGrp="1"/>
          </p:cNvSpPr>
          <p:nvPr>
            <p:ph type="sldNum" sz="quarter" idx="15"/>
          </p:nvPr>
        </p:nvSpPr>
        <p:spPr/>
        <p:txBody>
          <a:bodyPr/>
          <a:lstStyle/>
          <a:p>
            <a:fld id="{767974AA-08A2-454B-9C8B-4A79D1E4672A}" type="slidenum">
              <a:rPr lang="de-DE" smtClean="0"/>
              <a:pPr/>
              <a:t>‹#›</a:t>
            </a:fld>
            <a:endParaRPr lang="de-DE" dirty="0"/>
          </a:p>
        </p:txBody>
      </p:sp>
      <p:sp>
        <p:nvSpPr>
          <p:cNvPr id="18" name="Titel 17">
            <a:extLst>
              <a:ext uri="{FF2B5EF4-FFF2-40B4-BE49-F238E27FC236}">
                <a16:creationId xmlns:a16="http://schemas.microsoft.com/office/drawing/2014/main" id="{FA57B014-650D-7F38-4D1A-F99B921D09A8}"/>
              </a:ext>
            </a:extLst>
          </p:cNvPr>
          <p:cNvSpPr>
            <a:spLocks noGrp="1"/>
          </p:cNvSpPr>
          <p:nvPr>
            <p:ph type="title"/>
          </p:nvPr>
        </p:nvSpPr>
        <p:spPr/>
        <p:txBody>
          <a:bodyPr/>
          <a:lstStyle/>
          <a:p>
            <a:r>
              <a:rPr lang="en-GB"/>
              <a:t>Click to edit Master title style</a:t>
            </a:r>
            <a:endParaRPr lang="de-DE" dirty="0"/>
          </a:p>
        </p:txBody>
      </p:sp>
      <p:sp>
        <p:nvSpPr>
          <p:cNvPr id="4" name="Inhaltsplatzhalter 2">
            <a:extLst>
              <a:ext uri="{FF2B5EF4-FFF2-40B4-BE49-F238E27FC236}">
                <a16:creationId xmlns:a16="http://schemas.microsoft.com/office/drawing/2014/main" id="{718F69F6-B9BE-B9BC-90CC-41EB37A944B9}"/>
              </a:ext>
            </a:extLst>
          </p:cNvPr>
          <p:cNvSpPr>
            <a:spLocks noGrp="1"/>
          </p:cNvSpPr>
          <p:nvPr>
            <p:ph idx="16"/>
          </p:nvPr>
        </p:nvSpPr>
        <p:spPr>
          <a:xfrm>
            <a:off x="4313615" y="2832099"/>
            <a:ext cx="3564000" cy="3009901"/>
          </a:xfrm>
        </p:spPr>
        <p:txBody>
          <a:bodyPr/>
          <a:lstStyle>
            <a:lvl1pPr>
              <a:lnSpc>
                <a:spcPct val="111000"/>
              </a:lnSpc>
              <a:defRPr sz="1200"/>
            </a:lvl1pPr>
            <a:lvl2pPr>
              <a:lnSpc>
                <a:spcPct val="111000"/>
              </a:lnSpc>
              <a:defRPr sz="1200"/>
            </a:lvl2pPr>
            <a:lvl3pPr>
              <a:lnSpc>
                <a:spcPct val="111000"/>
              </a:lnSpc>
              <a:defRPr sz="1200"/>
            </a:lvl3pPr>
            <a:lvl4pPr>
              <a:lnSpc>
                <a:spcPct val="111000"/>
              </a:lnSpc>
              <a:defRPr sz="1200"/>
            </a:lvl4pPr>
            <a:lvl5pPr>
              <a:lnSpc>
                <a:spcPct val="111000"/>
              </a:lnSpc>
              <a:defRPr sz="12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de-DE" dirty="0"/>
          </a:p>
        </p:txBody>
      </p:sp>
      <p:sp>
        <p:nvSpPr>
          <p:cNvPr id="6" name="Inhaltsplatzhalter 2">
            <a:extLst>
              <a:ext uri="{FF2B5EF4-FFF2-40B4-BE49-F238E27FC236}">
                <a16:creationId xmlns:a16="http://schemas.microsoft.com/office/drawing/2014/main" id="{5A872329-EEEC-6EA1-5ED0-BE0F3681DD62}"/>
              </a:ext>
            </a:extLst>
          </p:cNvPr>
          <p:cNvSpPr>
            <a:spLocks noGrp="1"/>
          </p:cNvSpPr>
          <p:nvPr>
            <p:ph idx="17"/>
          </p:nvPr>
        </p:nvSpPr>
        <p:spPr>
          <a:xfrm>
            <a:off x="8128817" y="2832099"/>
            <a:ext cx="3563938" cy="3009901"/>
          </a:xfrm>
        </p:spPr>
        <p:txBody>
          <a:bodyPr/>
          <a:lstStyle>
            <a:lvl1pPr>
              <a:lnSpc>
                <a:spcPct val="111000"/>
              </a:lnSpc>
              <a:defRPr sz="1200"/>
            </a:lvl1pPr>
            <a:lvl2pPr>
              <a:lnSpc>
                <a:spcPct val="111000"/>
              </a:lnSpc>
              <a:defRPr sz="1200"/>
            </a:lvl2pPr>
            <a:lvl3pPr>
              <a:lnSpc>
                <a:spcPct val="111000"/>
              </a:lnSpc>
              <a:defRPr sz="1200"/>
            </a:lvl3pPr>
            <a:lvl4pPr>
              <a:lnSpc>
                <a:spcPct val="111000"/>
              </a:lnSpc>
              <a:defRPr sz="1200"/>
            </a:lvl4pPr>
            <a:lvl5pPr>
              <a:lnSpc>
                <a:spcPct val="111000"/>
              </a:lnSpc>
              <a:defRPr sz="12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de-DE" dirty="0"/>
          </a:p>
        </p:txBody>
      </p:sp>
      <p:sp>
        <p:nvSpPr>
          <p:cNvPr id="7" name="Textplatzhalter 7">
            <a:extLst>
              <a:ext uri="{FF2B5EF4-FFF2-40B4-BE49-F238E27FC236}">
                <a16:creationId xmlns:a16="http://schemas.microsoft.com/office/drawing/2014/main" id="{AEE73FD7-4C31-8769-0B46-169DB32BF362}"/>
              </a:ext>
            </a:extLst>
          </p:cNvPr>
          <p:cNvSpPr>
            <a:spLocks noGrp="1"/>
          </p:cNvSpPr>
          <p:nvPr>
            <p:ph type="body" sz="quarter" idx="18"/>
          </p:nvPr>
        </p:nvSpPr>
        <p:spPr>
          <a:xfrm>
            <a:off x="4308033" y="1990730"/>
            <a:ext cx="3569519" cy="553998"/>
          </a:xfrm>
        </p:spPr>
        <p:txBody>
          <a:bodyPr>
            <a:noAutofit/>
          </a:bodyPr>
          <a:lstStyle>
            <a:lvl1pPr>
              <a:lnSpc>
                <a:spcPct val="100000"/>
              </a:lnSpc>
              <a:defRPr sz="1800" b="1" i="0">
                <a:solidFill>
                  <a:schemeClr val="bg2"/>
                </a:solidFill>
                <a:latin typeface="Poppins" pitchFamily="2" charset="77"/>
                <a:cs typeface="Poppins" pitchFamily="2" charset="77"/>
              </a:defRPr>
            </a:lvl1pPr>
          </a:lstStyle>
          <a:p>
            <a:pPr lvl="0"/>
            <a:r>
              <a:rPr lang="en-GB"/>
              <a:t>Click to edit Master text styles</a:t>
            </a:r>
          </a:p>
        </p:txBody>
      </p:sp>
      <p:sp>
        <p:nvSpPr>
          <p:cNvPr id="11" name="Textplatzhalter 7">
            <a:extLst>
              <a:ext uri="{FF2B5EF4-FFF2-40B4-BE49-F238E27FC236}">
                <a16:creationId xmlns:a16="http://schemas.microsoft.com/office/drawing/2014/main" id="{DBD1BFBA-F963-85DF-7491-8A903B93DC36}"/>
              </a:ext>
            </a:extLst>
          </p:cNvPr>
          <p:cNvSpPr>
            <a:spLocks noGrp="1"/>
          </p:cNvSpPr>
          <p:nvPr>
            <p:ph type="body" sz="quarter" idx="19"/>
          </p:nvPr>
        </p:nvSpPr>
        <p:spPr>
          <a:xfrm>
            <a:off x="8123235" y="1990730"/>
            <a:ext cx="3569519" cy="553998"/>
          </a:xfrm>
        </p:spPr>
        <p:txBody>
          <a:bodyPr>
            <a:noAutofit/>
          </a:bodyPr>
          <a:lstStyle>
            <a:lvl1pPr>
              <a:lnSpc>
                <a:spcPct val="100000"/>
              </a:lnSpc>
              <a:defRPr sz="1800" b="1" i="0">
                <a:solidFill>
                  <a:schemeClr val="bg2"/>
                </a:solidFill>
                <a:latin typeface="Poppins" pitchFamily="2" charset="77"/>
                <a:cs typeface="Poppins" pitchFamily="2" charset="77"/>
              </a:defRPr>
            </a:lvl1pPr>
          </a:lstStyle>
          <a:p>
            <a:pPr lvl="0"/>
            <a:r>
              <a:rPr lang="en-GB"/>
              <a:t>Click to edit Master text styles</a:t>
            </a:r>
          </a:p>
        </p:txBody>
      </p:sp>
    </p:spTree>
    <p:extLst>
      <p:ext uri="{BB962C8B-B14F-4D97-AF65-F5344CB8AC3E}">
        <p14:creationId xmlns:p14="http://schemas.microsoft.com/office/powerpoint/2010/main" val="314790049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p:cSld name="Halbseitiges Bild mit Text und Überschrift">
    <p:spTree>
      <p:nvGrpSpPr>
        <p:cNvPr id="1" name=""/>
        <p:cNvGrpSpPr/>
        <p:nvPr/>
      </p:nvGrpSpPr>
      <p:grpSpPr>
        <a:xfrm>
          <a:off x="0" y="0"/>
          <a:ext cx="0" cy="0"/>
          <a:chOff x="0" y="0"/>
          <a:chExt cx="0" cy="0"/>
        </a:xfrm>
      </p:grpSpPr>
      <p:sp>
        <p:nvSpPr>
          <p:cNvPr id="3" name="Bildplatzhalter 2">
            <a:extLst>
              <a:ext uri="{FF2B5EF4-FFF2-40B4-BE49-F238E27FC236}">
                <a16:creationId xmlns:a16="http://schemas.microsoft.com/office/drawing/2014/main" id="{7DEF914A-129D-8E6C-8C53-D5CDA06688CF}"/>
              </a:ext>
            </a:extLst>
          </p:cNvPr>
          <p:cNvSpPr>
            <a:spLocks noGrp="1" noRot="1" noMove="1" noResize="1" noEditPoints="1" noAdjustHandles="1" noChangeArrowheads="1" noChangeShapeType="1"/>
          </p:cNvSpPr>
          <p:nvPr>
            <p:ph type="pic" idx="1" hasCustomPrompt="1"/>
          </p:nvPr>
        </p:nvSpPr>
        <p:spPr>
          <a:xfrm>
            <a:off x="0" y="0"/>
            <a:ext cx="6096000" cy="6858000"/>
          </a:xfrm>
          <a:solidFill>
            <a:srgbClr val="EAEBE9"/>
          </a:solidFill>
        </p:spPr>
        <p:txBody>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de-DE" dirty="0"/>
              <a:t> </a:t>
            </a:r>
          </a:p>
        </p:txBody>
      </p:sp>
      <p:sp>
        <p:nvSpPr>
          <p:cNvPr id="9" name="Fußzeilenplatzhalter 8">
            <a:extLst>
              <a:ext uri="{FF2B5EF4-FFF2-40B4-BE49-F238E27FC236}">
                <a16:creationId xmlns:a16="http://schemas.microsoft.com/office/drawing/2014/main" id="{F1899119-6069-6697-C9D2-CDAE242C52E0}"/>
              </a:ext>
            </a:extLst>
          </p:cNvPr>
          <p:cNvSpPr>
            <a:spLocks noGrp="1"/>
          </p:cNvSpPr>
          <p:nvPr>
            <p:ph type="ftr" sz="quarter" idx="10"/>
          </p:nvPr>
        </p:nvSpPr>
        <p:spPr/>
        <p:txBody>
          <a:bodyPr/>
          <a:lstStyle/>
          <a:p>
            <a:r>
              <a:rPr lang="de-DE"/>
              <a:t>JavaScript fundamentals</a:t>
            </a:r>
            <a:endParaRPr lang="de-DE" dirty="0"/>
          </a:p>
        </p:txBody>
      </p:sp>
      <p:sp>
        <p:nvSpPr>
          <p:cNvPr id="10" name="Foliennummernplatzhalter 9">
            <a:extLst>
              <a:ext uri="{FF2B5EF4-FFF2-40B4-BE49-F238E27FC236}">
                <a16:creationId xmlns:a16="http://schemas.microsoft.com/office/drawing/2014/main" id="{171A9F75-AF3F-0CEF-3758-78E85925DE73}"/>
              </a:ext>
            </a:extLst>
          </p:cNvPr>
          <p:cNvSpPr>
            <a:spLocks noGrp="1"/>
          </p:cNvSpPr>
          <p:nvPr>
            <p:ph type="sldNum" sz="quarter" idx="11"/>
          </p:nvPr>
        </p:nvSpPr>
        <p:spPr/>
        <p:txBody>
          <a:bodyPr/>
          <a:lstStyle/>
          <a:p>
            <a:fld id="{767974AA-08A2-454B-9C8B-4A79D1E4672A}" type="slidenum">
              <a:rPr lang="de-DE" smtClean="0"/>
              <a:pPr/>
              <a:t>‹#›</a:t>
            </a:fld>
            <a:endParaRPr lang="de-DE" dirty="0"/>
          </a:p>
        </p:txBody>
      </p:sp>
      <p:sp>
        <p:nvSpPr>
          <p:cNvPr id="11" name="Inhaltsplatzhalter 2">
            <a:extLst>
              <a:ext uri="{FF2B5EF4-FFF2-40B4-BE49-F238E27FC236}">
                <a16:creationId xmlns:a16="http://schemas.microsoft.com/office/drawing/2014/main" id="{FDB82746-73F7-5658-68AE-DC81290F08AD}"/>
              </a:ext>
            </a:extLst>
          </p:cNvPr>
          <p:cNvSpPr>
            <a:spLocks noGrp="1"/>
          </p:cNvSpPr>
          <p:nvPr>
            <p:ph idx="12"/>
          </p:nvPr>
        </p:nvSpPr>
        <p:spPr>
          <a:xfrm>
            <a:off x="6591300" y="2152649"/>
            <a:ext cx="5107806" cy="3689351"/>
          </a:xfrm>
        </p:spPr>
        <p:txBody>
          <a:bodyPr/>
          <a:lstStyle>
            <a:lvl1pPr>
              <a:defRPr/>
            </a:lvl1pPr>
            <a:lvl5pPr>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de-DE" dirty="0"/>
          </a:p>
        </p:txBody>
      </p:sp>
      <p:sp>
        <p:nvSpPr>
          <p:cNvPr id="13" name="Textplatzhalter 12">
            <a:extLst>
              <a:ext uri="{FF2B5EF4-FFF2-40B4-BE49-F238E27FC236}">
                <a16:creationId xmlns:a16="http://schemas.microsoft.com/office/drawing/2014/main" id="{65D6E1FC-6112-CBB7-3BB9-194E1D45A00A}"/>
              </a:ext>
            </a:extLst>
          </p:cNvPr>
          <p:cNvSpPr>
            <a:spLocks noGrp="1"/>
          </p:cNvSpPr>
          <p:nvPr>
            <p:ph type="body" sz="quarter" idx="13" hasCustomPrompt="1"/>
          </p:nvPr>
        </p:nvSpPr>
        <p:spPr>
          <a:xfrm>
            <a:off x="6602413" y="468323"/>
            <a:ext cx="5111749" cy="196849"/>
          </a:xfrm>
        </p:spPr>
        <p:txBody>
          <a:bodyPr>
            <a:noAutofit/>
          </a:bodyPr>
          <a:lstStyle>
            <a:lvl1pPr>
              <a:lnSpc>
                <a:spcPct val="111000"/>
              </a:lnSpc>
              <a:defRPr sz="1200"/>
            </a:lvl1pPr>
          </a:lstStyle>
          <a:p>
            <a:pPr lvl="0"/>
            <a:r>
              <a:rPr lang="de-DE" dirty="0" err="1"/>
              <a:t>Topline</a:t>
            </a:r>
            <a:endParaRPr lang="de-DE" dirty="0"/>
          </a:p>
        </p:txBody>
      </p:sp>
      <p:sp>
        <p:nvSpPr>
          <p:cNvPr id="14" name="Titel 13">
            <a:extLst>
              <a:ext uri="{FF2B5EF4-FFF2-40B4-BE49-F238E27FC236}">
                <a16:creationId xmlns:a16="http://schemas.microsoft.com/office/drawing/2014/main" id="{671AE97E-01C7-1E6A-377E-D4AAD244A86A}"/>
              </a:ext>
            </a:extLst>
          </p:cNvPr>
          <p:cNvSpPr>
            <a:spLocks noGrp="1"/>
          </p:cNvSpPr>
          <p:nvPr>
            <p:ph type="title"/>
          </p:nvPr>
        </p:nvSpPr>
        <p:spPr>
          <a:xfrm>
            <a:off x="6572250" y="1110359"/>
            <a:ext cx="5141913" cy="935641"/>
          </a:xfrm>
        </p:spPr>
        <p:txBody>
          <a:bodyPr>
            <a:noAutofit/>
          </a:bodyPr>
          <a:lstStyle>
            <a:lvl1pPr>
              <a:defRPr/>
            </a:lvl1pPr>
          </a:lstStyle>
          <a:p>
            <a:r>
              <a:rPr lang="en-GB"/>
              <a:t>Click to edit Master title style</a:t>
            </a:r>
            <a:endParaRPr lang="de-DE" dirty="0"/>
          </a:p>
        </p:txBody>
      </p:sp>
    </p:spTree>
    <p:extLst>
      <p:ext uri="{BB962C8B-B14F-4D97-AF65-F5344CB8AC3E}">
        <p14:creationId xmlns:p14="http://schemas.microsoft.com/office/powerpoint/2010/main" val="143596228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Drei Bilder mit Text und Überschrift">
    <p:spTree>
      <p:nvGrpSpPr>
        <p:cNvPr id="1" name=""/>
        <p:cNvGrpSpPr/>
        <p:nvPr/>
      </p:nvGrpSpPr>
      <p:grpSpPr>
        <a:xfrm>
          <a:off x="0" y="0"/>
          <a:ext cx="0" cy="0"/>
          <a:chOff x="0" y="0"/>
          <a:chExt cx="0" cy="0"/>
        </a:xfrm>
      </p:grpSpPr>
      <p:sp>
        <p:nvSpPr>
          <p:cNvPr id="3" name="Bildplatzhalter 2">
            <a:extLst>
              <a:ext uri="{FF2B5EF4-FFF2-40B4-BE49-F238E27FC236}">
                <a16:creationId xmlns:a16="http://schemas.microsoft.com/office/drawing/2014/main" id="{7DEF914A-129D-8E6C-8C53-D5CDA06688CF}"/>
              </a:ext>
            </a:extLst>
          </p:cNvPr>
          <p:cNvSpPr>
            <a:spLocks noGrp="1" noRot="1" noMove="1" noResize="1" noEditPoints="1" noAdjustHandles="1" noChangeArrowheads="1" noChangeShapeType="1"/>
          </p:cNvSpPr>
          <p:nvPr>
            <p:ph type="pic" idx="1" hasCustomPrompt="1"/>
          </p:nvPr>
        </p:nvSpPr>
        <p:spPr>
          <a:xfrm>
            <a:off x="508000" y="508000"/>
            <a:ext cx="3554413" cy="2286000"/>
          </a:xfrm>
          <a:solidFill>
            <a:srgbClr val="EAEBE9"/>
          </a:solidFill>
        </p:spPr>
        <p:txBody>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de-DE" dirty="0"/>
              <a:t> </a:t>
            </a:r>
          </a:p>
        </p:txBody>
      </p:sp>
      <p:sp>
        <p:nvSpPr>
          <p:cNvPr id="22" name="Bildplatzhalter 2">
            <a:extLst>
              <a:ext uri="{FF2B5EF4-FFF2-40B4-BE49-F238E27FC236}">
                <a16:creationId xmlns:a16="http://schemas.microsoft.com/office/drawing/2014/main" id="{CF73B09A-8C5E-A597-D5F4-B37756DE77D8}"/>
              </a:ext>
            </a:extLst>
          </p:cNvPr>
          <p:cNvSpPr>
            <a:spLocks noGrp="1" noRot="1" noMove="1" noResize="1" noEditPoints="1" noAdjustHandles="1" noChangeArrowheads="1" noChangeShapeType="1"/>
          </p:cNvSpPr>
          <p:nvPr>
            <p:ph type="pic" idx="20" hasCustomPrompt="1"/>
          </p:nvPr>
        </p:nvSpPr>
        <p:spPr>
          <a:xfrm>
            <a:off x="4318794" y="508000"/>
            <a:ext cx="3554413" cy="2286000"/>
          </a:xfrm>
          <a:solidFill>
            <a:srgbClr val="EAEBE9"/>
          </a:solidFill>
        </p:spPr>
        <p:txBody>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de-DE" dirty="0"/>
              <a:t> </a:t>
            </a:r>
          </a:p>
        </p:txBody>
      </p:sp>
      <p:sp>
        <p:nvSpPr>
          <p:cNvPr id="23" name="Bildplatzhalter 2">
            <a:extLst>
              <a:ext uri="{FF2B5EF4-FFF2-40B4-BE49-F238E27FC236}">
                <a16:creationId xmlns:a16="http://schemas.microsoft.com/office/drawing/2014/main" id="{A13D9C29-1842-BC0E-6737-DBF4594AF79F}"/>
              </a:ext>
            </a:extLst>
          </p:cNvPr>
          <p:cNvSpPr>
            <a:spLocks noGrp="1" noRot="1" noMove="1" noResize="1" noEditPoints="1" noAdjustHandles="1" noChangeArrowheads="1" noChangeShapeType="1"/>
          </p:cNvSpPr>
          <p:nvPr>
            <p:ph type="pic" idx="21" hasCustomPrompt="1"/>
          </p:nvPr>
        </p:nvSpPr>
        <p:spPr>
          <a:xfrm>
            <a:off x="8129588" y="508000"/>
            <a:ext cx="3554413" cy="2286000"/>
          </a:xfrm>
          <a:solidFill>
            <a:srgbClr val="EAEBE9"/>
          </a:solidFill>
        </p:spPr>
        <p:txBody>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de-DE" dirty="0"/>
              <a:t> </a:t>
            </a:r>
          </a:p>
        </p:txBody>
      </p:sp>
      <p:sp>
        <p:nvSpPr>
          <p:cNvPr id="9" name="Fußzeilenplatzhalter 8">
            <a:extLst>
              <a:ext uri="{FF2B5EF4-FFF2-40B4-BE49-F238E27FC236}">
                <a16:creationId xmlns:a16="http://schemas.microsoft.com/office/drawing/2014/main" id="{F1899119-6069-6697-C9D2-CDAE242C52E0}"/>
              </a:ext>
            </a:extLst>
          </p:cNvPr>
          <p:cNvSpPr>
            <a:spLocks noGrp="1"/>
          </p:cNvSpPr>
          <p:nvPr>
            <p:ph type="ftr" sz="quarter" idx="10"/>
          </p:nvPr>
        </p:nvSpPr>
        <p:spPr/>
        <p:txBody>
          <a:bodyPr/>
          <a:lstStyle/>
          <a:p>
            <a:r>
              <a:rPr lang="de-DE"/>
              <a:t>JavaScript fundamentals</a:t>
            </a:r>
            <a:endParaRPr lang="de-DE" dirty="0"/>
          </a:p>
        </p:txBody>
      </p:sp>
      <p:sp>
        <p:nvSpPr>
          <p:cNvPr id="10" name="Foliennummernplatzhalter 9">
            <a:extLst>
              <a:ext uri="{FF2B5EF4-FFF2-40B4-BE49-F238E27FC236}">
                <a16:creationId xmlns:a16="http://schemas.microsoft.com/office/drawing/2014/main" id="{171A9F75-AF3F-0CEF-3758-78E85925DE73}"/>
              </a:ext>
            </a:extLst>
          </p:cNvPr>
          <p:cNvSpPr>
            <a:spLocks noGrp="1"/>
          </p:cNvSpPr>
          <p:nvPr>
            <p:ph type="sldNum" sz="quarter" idx="11"/>
          </p:nvPr>
        </p:nvSpPr>
        <p:spPr/>
        <p:txBody>
          <a:bodyPr/>
          <a:lstStyle/>
          <a:p>
            <a:fld id="{767974AA-08A2-454B-9C8B-4A79D1E4672A}" type="slidenum">
              <a:rPr lang="de-DE" smtClean="0"/>
              <a:pPr/>
              <a:t>‹#›</a:t>
            </a:fld>
            <a:endParaRPr lang="de-DE" dirty="0"/>
          </a:p>
        </p:txBody>
      </p:sp>
      <p:sp>
        <p:nvSpPr>
          <p:cNvPr id="16" name="Inhaltsplatzhalter 2">
            <a:extLst>
              <a:ext uri="{FF2B5EF4-FFF2-40B4-BE49-F238E27FC236}">
                <a16:creationId xmlns:a16="http://schemas.microsoft.com/office/drawing/2014/main" id="{C1233E6C-A4AD-6623-51E1-B2BC58FCFFEC}"/>
              </a:ext>
            </a:extLst>
          </p:cNvPr>
          <p:cNvSpPr>
            <a:spLocks noGrp="1"/>
          </p:cNvSpPr>
          <p:nvPr>
            <p:ph idx="12"/>
          </p:nvPr>
        </p:nvSpPr>
        <p:spPr>
          <a:xfrm>
            <a:off x="508001" y="4063441"/>
            <a:ext cx="3554412" cy="1778559"/>
          </a:xfrm>
        </p:spPr>
        <p:txBody>
          <a:bodyPr/>
          <a:lstStyle>
            <a:lvl1pPr>
              <a:lnSpc>
                <a:spcPct val="111000"/>
              </a:lnSpc>
              <a:defRPr sz="1200"/>
            </a:lvl1pPr>
            <a:lvl2pPr>
              <a:lnSpc>
                <a:spcPct val="111000"/>
              </a:lnSpc>
              <a:defRPr sz="1200"/>
            </a:lvl2pPr>
            <a:lvl3pPr>
              <a:lnSpc>
                <a:spcPct val="111000"/>
              </a:lnSpc>
              <a:defRPr sz="1200"/>
            </a:lvl3pPr>
            <a:lvl4pPr>
              <a:lnSpc>
                <a:spcPct val="111000"/>
              </a:lnSpc>
              <a:defRPr sz="1200"/>
            </a:lvl4pPr>
            <a:lvl5pPr>
              <a:lnSpc>
                <a:spcPct val="111000"/>
              </a:lnSpc>
              <a:defRPr sz="12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de-DE" dirty="0"/>
          </a:p>
        </p:txBody>
      </p:sp>
      <p:sp>
        <p:nvSpPr>
          <p:cNvPr id="17" name="Textplatzhalter 7">
            <a:extLst>
              <a:ext uri="{FF2B5EF4-FFF2-40B4-BE49-F238E27FC236}">
                <a16:creationId xmlns:a16="http://schemas.microsoft.com/office/drawing/2014/main" id="{137FC58A-C2A8-5CB3-DC3C-27F46608CCF4}"/>
              </a:ext>
            </a:extLst>
          </p:cNvPr>
          <p:cNvSpPr>
            <a:spLocks noGrp="1"/>
          </p:cNvSpPr>
          <p:nvPr>
            <p:ph type="body" sz="quarter" idx="13"/>
          </p:nvPr>
        </p:nvSpPr>
        <p:spPr>
          <a:xfrm>
            <a:off x="508000" y="3253829"/>
            <a:ext cx="3554413" cy="553998"/>
          </a:xfrm>
        </p:spPr>
        <p:txBody>
          <a:bodyPr>
            <a:noAutofit/>
          </a:bodyPr>
          <a:lstStyle>
            <a:lvl1pPr>
              <a:lnSpc>
                <a:spcPct val="100000"/>
              </a:lnSpc>
              <a:defRPr sz="1800" b="1" i="0">
                <a:solidFill>
                  <a:schemeClr val="bg2"/>
                </a:solidFill>
                <a:latin typeface="Poppins" pitchFamily="2" charset="77"/>
                <a:cs typeface="Poppins" pitchFamily="2" charset="77"/>
              </a:defRPr>
            </a:lvl1pPr>
          </a:lstStyle>
          <a:p>
            <a:pPr lvl="0"/>
            <a:r>
              <a:rPr lang="en-GB"/>
              <a:t>Click to edit Master text styles</a:t>
            </a:r>
          </a:p>
        </p:txBody>
      </p:sp>
      <p:sp>
        <p:nvSpPr>
          <p:cNvPr id="18" name="Inhaltsplatzhalter 2">
            <a:extLst>
              <a:ext uri="{FF2B5EF4-FFF2-40B4-BE49-F238E27FC236}">
                <a16:creationId xmlns:a16="http://schemas.microsoft.com/office/drawing/2014/main" id="{D5E452C3-5025-3031-490D-0C76580436DF}"/>
              </a:ext>
            </a:extLst>
          </p:cNvPr>
          <p:cNvSpPr>
            <a:spLocks noGrp="1"/>
          </p:cNvSpPr>
          <p:nvPr>
            <p:ph idx="16"/>
          </p:nvPr>
        </p:nvSpPr>
        <p:spPr>
          <a:xfrm>
            <a:off x="4313615" y="4063441"/>
            <a:ext cx="3564000" cy="1778559"/>
          </a:xfrm>
        </p:spPr>
        <p:txBody>
          <a:bodyPr/>
          <a:lstStyle>
            <a:lvl1pPr>
              <a:lnSpc>
                <a:spcPct val="111000"/>
              </a:lnSpc>
              <a:defRPr sz="1200"/>
            </a:lvl1pPr>
            <a:lvl2pPr>
              <a:lnSpc>
                <a:spcPct val="111000"/>
              </a:lnSpc>
              <a:defRPr sz="1200"/>
            </a:lvl2pPr>
            <a:lvl3pPr>
              <a:lnSpc>
                <a:spcPct val="111000"/>
              </a:lnSpc>
              <a:defRPr sz="1200"/>
            </a:lvl3pPr>
            <a:lvl4pPr>
              <a:lnSpc>
                <a:spcPct val="111000"/>
              </a:lnSpc>
              <a:defRPr sz="1200"/>
            </a:lvl4pPr>
            <a:lvl5pPr>
              <a:lnSpc>
                <a:spcPct val="111000"/>
              </a:lnSpc>
              <a:defRPr sz="12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de-DE" dirty="0"/>
          </a:p>
        </p:txBody>
      </p:sp>
      <p:sp>
        <p:nvSpPr>
          <p:cNvPr id="19" name="Inhaltsplatzhalter 2">
            <a:extLst>
              <a:ext uri="{FF2B5EF4-FFF2-40B4-BE49-F238E27FC236}">
                <a16:creationId xmlns:a16="http://schemas.microsoft.com/office/drawing/2014/main" id="{7D076912-7D49-30C5-95CE-7231B96E6A1D}"/>
              </a:ext>
            </a:extLst>
          </p:cNvPr>
          <p:cNvSpPr>
            <a:spLocks noGrp="1"/>
          </p:cNvSpPr>
          <p:nvPr>
            <p:ph idx="17"/>
          </p:nvPr>
        </p:nvSpPr>
        <p:spPr>
          <a:xfrm>
            <a:off x="8128817" y="4063441"/>
            <a:ext cx="3563938" cy="1778559"/>
          </a:xfrm>
        </p:spPr>
        <p:txBody>
          <a:bodyPr/>
          <a:lstStyle>
            <a:lvl1pPr>
              <a:lnSpc>
                <a:spcPct val="111000"/>
              </a:lnSpc>
              <a:defRPr sz="1200"/>
            </a:lvl1pPr>
            <a:lvl2pPr>
              <a:lnSpc>
                <a:spcPct val="111000"/>
              </a:lnSpc>
              <a:defRPr sz="1200"/>
            </a:lvl2pPr>
            <a:lvl3pPr>
              <a:lnSpc>
                <a:spcPct val="111000"/>
              </a:lnSpc>
              <a:defRPr sz="1200"/>
            </a:lvl3pPr>
            <a:lvl4pPr>
              <a:lnSpc>
                <a:spcPct val="111000"/>
              </a:lnSpc>
              <a:defRPr sz="1200"/>
            </a:lvl4pPr>
            <a:lvl5pPr>
              <a:lnSpc>
                <a:spcPct val="111000"/>
              </a:lnSpc>
              <a:defRPr sz="12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de-DE" dirty="0"/>
          </a:p>
        </p:txBody>
      </p:sp>
      <p:sp>
        <p:nvSpPr>
          <p:cNvPr id="20" name="Textplatzhalter 7">
            <a:extLst>
              <a:ext uri="{FF2B5EF4-FFF2-40B4-BE49-F238E27FC236}">
                <a16:creationId xmlns:a16="http://schemas.microsoft.com/office/drawing/2014/main" id="{7EBB23B7-261F-586D-F69C-B23AD8C4EE89}"/>
              </a:ext>
            </a:extLst>
          </p:cNvPr>
          <p:cNvSpPr>
            <a:spLocks noGrp="1"/>
          </p:cNvSpPr>
          <p:nvPr>
            <p:ph type="body" sz="quarter" idx="18"/>
          </p:nvPr>
        </p:nvSpPr>
        <p:spPr>
          <a:xfrm>
            <a:off x="4308033" y="3253829"/>
            <a:ext cx="3569519" cy="553998"/>
          </a:xfrm>
        </p:spPr>
        <p:txBody>
          <a:bodyPr>
            <a:noAutofit/>
          </a:bodyPr>
          <a:lstStyle>
            <a:lvl1pPr>
              <a:lnSpc>
                <a:spcPct val="100000"/>
              </a:lnSpc>
              <a:defRPr sz="1800" b="1" i="0">
                <a:solidFill>
                  <a:schemeClr val="bg2"/>
                </a:solidFill>
                <a:latin typeface="Poppins" pitchFamily="2" charset="77"/>
                <a:cs typeface="Poppins" pitchFamily="2" charset="77"/>
              </a:defRPr>
            </a:lvl1pPr>
          </a:lstStyle>
          <a:p>
            <a:pPr lvl="0"/>
            <a:r>
              <a:rPr lang="en-GB"/>
              <a:t>Click to edit Master text styles</a:t>
            </a:r>
          </a:p>
        </p:txBody>
      </p:sp>
      <p:sp>
        <p:nvSpPr>
          <p:cNvPr id="21" name="Textplatzhalter 7">
            <a:extLst>
              <a:ext uri="{FF2B5EF4-FFF2-40B4-BE49-F238E27FC236}">
                <a16:creationId xmlns:a16="http://schemas.microsoft.com/office/drawing/2014/main" id="{5264AF32-6A8E-B6A8-E45A-E10D7553D5C3}"/>
              </a:ext>
            </a:extLst>
          </p:cNvPr>
          <p:cNvSpPr>
            <a:spLocks noGrp="1"/>
          </p:cNvSpPr>
          <p:nvPr>
            <p:ph type="body" sz="quarter" idx="19"/>
          </p:nvPr>
        </p:nvSpPr>
        <p:spPr>
          <a:xfrm>
            <a:off x="8123235" y="3253829"/>
            <a:ext cx="3569519" cy="553998"/>
          </a:xfrm>
        </p:spPr>
        <p:txBody>
          <a:bodyPr>
            <a:noAutofit/>
          </a:bodyPr>
          <a:lstStyle>
            <a:lvl1pPr>
              <a:lnSpc>
                <a:spcPct val="100000"/>
              </a:lnSpc>
              <a:defRPr sz="1800" b="1" i="0">
                <a:solidFill>
                  <a:schemeClr val="bg2"/>
                </a:solidFill>
                <a:latin typeface="Poppins" pitchFamily="2" charset="77"/>
                <a:cs typeface="Poppins" pitchFamily="2" charset="77"/>
              </a:defRPr>
            </a:lvl1pPr>
          </a:lstStyle>
          <a:p>
            <a:pPr lvl="0"/>
            <a:r>
              <a:rPr lang="en-GB"/>
              <a:t>Click to edit Master text styles</a:t>
            </a:r>
          </a:p>
        </p:txBody>
      </p:sp>
    </p:spTree>
    <p:extLst>
      <p:ext uri="{BB962C8B-B14F-4D97-AF65-F5344CB8AC3E}">
        <p14:creationId xmlns:p14="http://schemas.microsoft.com/office/powerpoint/2010/main" val="261756368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p:cSld name="Vier Bilder mit Bildunterschrift">
    <p:spTree>
      <p:nvGrpSpPr>
        <p:cNvPr id="1" name=""/>
        <p:cNvGrpSpPr/>
        <p:nvPr/>
      </p:nvGrpSpPr>
      <p:grpSpPr>
        <a:xfrm>
          <a:off x="0" y="0"/>
          <a:ext cx="0" cy="0"/>
          <a:chOff x="0" y="0"/>
          <a:chExt cx="0" cy="0"/>
        </a:xfrm>
      </p:grpSpPr>
      <p:sp>
        <p:nvSpPr>
          <p:cNvPr id="3" name="Bildplatzhalter 2">
            <a:extLst>
              <a:ext uri="{FF2B5EF4-FFF2-40B4-BE49-F238E27FC236}">
                <a16:creationId xmlns:a16="http://schemas.microsoft.com/office/drawing/2014/main" id="{7DEF914A-129D-8E6C-8C53-D5CDA06688CF}"/>
              </a:ext>
            </a:extLst>
          </p:cNvPr>
          <p:cNvSpPr>
            <a:spLocks noGrp="1" noRot="1" noMove="1" noResize="1" noEditPoints="1" noAdjustHandles="1" noChangeArrowheads="1" noChangeShapeType="1"/>
          </p:cNvSpPr>
          <p:nvPr>
            <p:ph type="pic" idx="1" hasCustomPrompt="1"/>
          </p:nvPr>
        </p:nvSpPr>
        <p:spPr>
          <a:xfrm>
            <a:off x="507999" y="507999"/>
            <a:ext cx="5461001" cy="2538413"/>
          </a:xfrm>
          <a:solidFill>
            <a:srgbClr val="EAEBE9"/>
          </a:solidFill>
        </p:spPr>
        <p:txBody>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de-DE" dirty="0"/>
              <a:t> </a:t>
            </a:r>
          </a:p>
        </p:txBody>
      </p:sp>
      <p:sp>
        <p:nvSpPr>
          <p:cNvPr id="22" name="Bildplatzhalter 2">
            <a:extLst>
              <a:ext uri="{FF2B5EF4-FFF2-40B4-BE49-F238E27FC236}">
                <a16:creationId xmlns:a16="http://schemas.microsoft.com/office/drawing/2014/main" id="{CF73B09A-8C5E-A597-D5F4-B37756DE77D8}"/>
              </a:ext>
            </a:extLst>
          </p:cNvPr>
          <p:cNvSpPr>
            <a:spLocks noGrp="1" noRot="1" noMove="1" noResize="1" noEditPoints="1" noAdjustHandles="1" noChangeArrowheads="1" noChangeShapeType="1"/>
          </p:cNvSpPr>
          <p:nvPr>
            <p:ph type="pic" idx="20" hasCustomPrompt="1"/>
          </p:nvPr>
        </p:nvSpPr>
        <p:spPr>
          <a:xfrm>
            <a:off x="6223000" y="508000"/>
            <a:ext cx="5461002" cy="2538412"/>
          </a:xfrm>
          <a:solidFill>
            <a:srgbClr val="EAEBE9"/>
          </a:solidFill>
        </p:spPr>
        <p:txBody>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de-DE" dirty="0"/>
              <a:t> </a:t>
            </a:r>
          </a:p>
        </p:txBody>
      </p:sp>
      <p:sp>
        <p:nvSpPr>
          <p:cNvPr id="23" name="Bildplatzhalter 2">
            <a:extLst>
              <a:ext uri="{FF2B5EF4-FFF2-40B4-BE49-F238E27FC236}">
                <a16:creationId xmlns:a16="http://schemas.microsoft.com/office/drawing/2014/main" id="{A13D9C29-1842-BC0E-6737-DBF4594AF79F}"/>
              </a:ext>
            </a:extLst>
          </p:cNvPr>
          <p:cNvSpPr>
            <a:spLocks noGrp="1" noRot="1" noMove="1" noResize="1" noEditPoints="1" noAdjustHandles="1" noChangeArrowheads="1" noChangeShapeType="1"/>
          </p:cNvSpPr>
          <p:nvPr>
            <p:ph type="pic" idx="21" hasCustomPrompt="1"/>
          </p:nvPr>
        </p:nvSpPr>
        <p:spPr>
          <a:xfrm>
            <a:off x="507999" y="3556009"/>
            <a:ext cx="5461001" cy="2538413"/>
          </a:xfrm>
          <a:solidFill>
            <a:srgbClr val="EAEBE9"/>
          </a:solidFill>
        </p:spPr>
        <p:txBody>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de-DE" dirty="0"/>
              <a:t> </a:t>
            </a:r>
          </a:p>
        </p:txBody>
      </p:sp>
      <p:sp>
        <p:nvSpPr>
          <p:cNvPr id="4" name="Textplatzhalter 3">
            <a:extLst>
              <a:ext uri="{FF2B5EF4-FFF2-40B4-BE49-F238E27FC236}">
                <a16:creationId xmlns:a16="http://schemas.microsoft.com/office/drawing/2014/main" id="{7435A804-867A-49C9-0C59-DA9BF4AC15DC}"/>
              </a:ext>
            </a:extLst>
          </p:cNvPr>
          <p:cNvSpPr>
            <a:spLocks noGrp="1"/>
          </p:cNvSpPr>
          <p:nvPr>
            <p:ph type="body" sz="quarter" idx="22" hasCustomPrompt="1"/>
          </p:nvPr>
        </p:nvSpPr>
        <p:spPr>
          <a:xfrm>
            <a:off x="508001" y="3148946"/>
            <a:ext cx="5460999" cy="196849"/>
          </a:xfrm>
        </p:spPr>
        <p:txBody>
          <a:bodyPr>
            <a:noAutofit/>
          </a:bodyPr>
          <a:lstStyle>
            <a:lvl1pPr>
              <a:lnSpc>
                <a:spcPct val="111000"/>
              </a:lnSpc>
              <a:defRPr sz="1200"/>
            </a:lvl1pPr>
            <a:lvl2pPr>
              <a:lnSpc>
                <a:spcPct val="111000"/>
              </a:lnSpc>
              <a:defRPr sz="1200"/>
            </a:lvl2pPr>
            <a:lvl3pPr>
              <a:lnSpc>
                <a:spcPct val="111000"/>
              </a:lnSpc>
              <a:defRPr sz="1200"/>
            </a:lvl3pPr>
            <a:lvl4pPr>
              <a:lnSpc>
                <a:spcPct val="111000"/>
              </a:lnSpc>
              <a:defRPr sz="1200"/>
            </a:lvl4pPr>
            <a:lvl5pPr>
              <a:lnSpc>
                <a:spcPct val="111000"/>
              </a:lnSpc>
              <a:defRPr sz="1200"/>
            </a:lvl5pPr>
          </a:lstStyle>
          <a:p>
            <a:pPr lvl="0"/>
            <a:r>
              <a:rPr lang="de-DE" dirty="0"/>
              <a:t>Bildunterschrift</a:t>
            </a:r>
          </a:p>
        </p:txBody>
      </p:sp>
      <p:sp>
        <p:nvSpPr>
          <p:cNvPr id="5" name="Textplatzhalter 3">
            <a:extLst>
              <a:ext uri="{FF2B5EF4-FFF2-40B4-BE49-F238E27FC236}">
                <a16:creationId xmlns:a16="http://schemas.microsoft.com/office/drawing/2014/main" id="{22C72BB3-FD3A-9DA7-61FC-BBEB65AD1E9F}"/>
              </a:ext>
            </a:extLst>
          </p:cNvPr>
          <p:cNvSpPr>
            <a:spLocks noGrp="1"/>
          </p:cNvSpPr>
          <p:nvPr>
            <p:ph type="body" sz="quarter" idx="23" hasCustomPrompt="1"/>
          </p:nvPr>
        </p:nvSpPr>
        <p:spPr>
          <a:xfrm>
            <a:off x="6223000" y="3148946"/>
            <a:ext cx="5461001" cy="196849"/>
          </a:xfrm>
        </p:spPr>
        <p:txBody>
          <a:bodyPr>
            <a:noAutofit/>
          </a:bodyPr>
          <a:lstStyle>
            <a:lvl1pPr>
              <a:lnSpc>
                <a:spcPct val="111000"/>
              </a:lnSpc>
              <a:defRPr sz="1200"/>
            </a:lvl1pPr>
            <a:lvl2pPr>
              <a:lnSpc>
                <a:spcPct val="111000"/>
              </a:lnSpc>
              <a:defRPr sz="1200"/>
            </a:lvl2pPr>
            <a:lvl3pPr>
              <a:lnSpc>
                <a:spcPct val="111000"/>
              </a:lnSpc>
              <a:defRPr sz="1200"/>
            </a:lvl3pPr>
            <a:lvl4pPr>
              <a:lnSpc>
                <a:spcPct val="111000"/>
              </a:lnSpc>
              <a:defRPr sz="1200"/>
            </a:lvl4pPr>
            <a:lvl5pPr>
              <a:lnSpc>
                <a:spcPct val="111000"/>
              </a:lnSpc>
              <a:defRPr sz="1200"/>
            </a:lvl5pPr>
          </a:lstStyle>
          <a:p>
            <a:pPr lvl="0"/>
            <a:r>
              <a:rPr lang="de-DE" dirty="0"/>
              <a:t>Bildunterschrift</a:t>
            </a:r>
          </a:p>
        </p:txBody>
      </p:sp>
      <p:sp>
        <p:nvSpPr>
          <p:cNvPr id="6" name="Textplatzhalter 3">
            <a:extLst>
              <a:ext uri="{FF2B5EF4-FFF2-40B4-BE49-F238E27FC236}">
                <a16:creationId xmlns:a16="http://schemas.microsoft.com/office/drawing/2014/main" id="{3E0C71D3-0FCF-A5B7-8CB9-29232186FC30}"/>
              </a:ext>
            </a:extLst>
          </p:cNvPr>
          <p:cNvSpPr>
            <a:spLocks noGrp="1"/>
          </p:cNvSpPr>
          <p:nvPr>
            <p:ph type="body" sz="quarter" idx="24" hasCustomPrompt="1"/>
          </p:nvPr>
        </p:nvSpPr>
        <p:spPr>
          <a:xfrm>
            <a:off x="507999" y="6199210"/>
            <a:ext cx="5461001" cy="196849"/>
          </a:xfrm>
        </p:spPr>
        <p:txBody>
          <a:bodyPr>
            <a:noAutofit/>
          </a:bodyPr>
          <a:lstStyle>
            <a:lvl1pPr>
              <a:lnSpc>
                <a:spcPct val="111000"/>
              </a:lnSpc>
              <a:defRPr sz="1200"/>
            </a:lvl1pPr>
            <a:lvl2pPr>
              <a:lnSpc>
                <a:spcPct val="111000"/>
              </a:lnSpc>
              <a:defRPr sz="1200"/>
            </a:lvl2pPr>
            <a:lvl3pPr>
              <a:lnSpc>
                <a:spcPct val="111000"/>
              </a:lnSpc>
              <a:defRPr sz="1200"/>
            </a:lvl3pPr>
            <a:lvl4pPr>
              <a:lnSpc>
                <a:spcPct val="111000"/>
              </a:lnSpc>
              <a:defRPr sz="1200"/>
            </a:lvl4pPr>
            <a:lvl5pPr>
              <a:lnSpc>
                <a:spcPct val="111000"/>
              </a:lnSpc>
              <a:defRPr sz="1200"/>
            </a:lvl5pPr>
          </a:lstStyle>
          <a:p>
            <a:pPr lvl="0"/>
            <a:r>
              <a:rPr lang="de-DE" dirty="0"/>
              <a:t>Bildunterschrift</a:t>
            </a:r>
          </a:p>
        </p:txBody>
      </p:sp>
      <p:sp>
        <p:nvSpPr>
          <p:cNvPr id="8" name="Bildplatzhalter 2">
            <a:extLst>
              <a:ext uri="{FF2B5EF4-FFF2-40B4-BE49-F238E27FC236}">
                <a16:creationId xmlns:a16="http://schemas.microsoft.com/office/drawing/2014/main" id="{4AC3E0FE-0846-D51B-2AE4-E3CD43A5D5C5}"/>
              </a:ext>
            </a:extLst>
          </p:cNvPr>
          <p:cNvSpPr>
            <a:spLocks noGrp="1" noRot="1" noMove="1" noResize="1" noEditPoints="1" noAdjustHandles="1" noChangeArrowheads="1" noChangeShapeType="1"/>
          </p:cNvSpPr>
          <p:nvPr>
            <p:ph type="pic" idx="25" hasCustomPrompt="1"/>
          </p:nvPr>
        </p:nvSpPr>
        <p:spPr>
          <a:xfrm>
            <a:off x="6223000" y="3556009"/>
            <a:ext cx="5461001" cy="2538413"/>
          </a:xfrm>
          <a:solidFill>
            <a:srgbClr val="EAEBE9"/>
          </a:solidFill>
        </p:spPr>
        <p:txBody>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de-DE" dirty="0"/>
              <a:t> </a:t>
            </a:r>
          </a:p>
        </p:txBody>
      </p:sp>
      <p:sp>
        <p:nvSpPr>
          <p:cNvPr id="11" name="Textplatzhalter 3">
            <a:extLst>
              <a:ext uri="{FF2B5EF4-FFF2-40B4-BE49-F238E27FC236}">
                <a16:creationId xmlns:a16="http://schemas.microsoft.com/office/drawing/2014/main" id="{D265D92C-C336-66CA-F09B-9BC83B5562DF}"/>
              </a:ext>
            </a:extLst>
          </p:cNvPr>
          <p:cNvSpPr>
            <a:spLocks noGrp="1"/>
          </p:cNvSpPr>
          <p:nvPr>
            <p:ph type="body" sz="quarter" idx="26" hasCustomPrompt="1"/>
          </p:nvPr>
        </p:nvSpPr>
        <p:spPr>
          <a:xfrm>
            <a:off x="6223000" y="6199210"/>
            <a:ext cx="5461002" cy="196849"/>
          </a:xfrm>
        </p:spPr>
        <p:txBody>
          <a:bodyPr>
            <a:noAutofit/>
          </a:bodyPr>
          <a:lstStyle>
            <a:lvl1pPr>
              <a:lnSpc>
                <a:spcPct val="111000"/>
              </a:lnSpc>
              <a:defRPr sz="1200"/>
            </a:lvl1pPr>
            <a:lvl2pPr>
              <a:lnSpc>
                <a:spcPct val="111000"/>
              </a:lnSpc>
              <a:defRPr sz="1200"/>
            </a:lvl2pPr>
            <a:lvl3pPr>
              <a:lnSpc>
                <a:spcPct val="111000"/>
              </a:lnSpc>
              <a:defRPr sz="1200"/>
            </a:lvl3pPr>
            <a:lvl4pPr>
              <a:lnSpc>
                <a:spcPct val="111000"/>
              </a:lnSpc>
              <a:defRPr sz="1200"/>
            </a:lvl4pPr>
            <a:lvl5pPr>
              <a:lnSpc>
                <a:spcPct val="111000"/>
              </a:lnSpc>
              <a:defRPr sz="1200"/>
            </a:lvl5pPr>
          </a:lstStyle>
          <a:p>
            <a:pPr lvl="0"/>
            <a:r>
              <a:rPr lang="de-DE" dirty="0"/>
              <a:t>Bildunterschrift</a:t>
            </a:r>
          </a:p>
        </p:txBody>
      </p:sp>
    </p:spTree>
    <p:extLst>
      <p:ext uri="{BB962C8B-B14F-4D97-AF65-F5344CB8AC3E}">
        <p14:creationId xmlns:p14="http://schemas.microsoft.com/office/powerpoint/2010/main" val="346579146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Schmales Bild mit Text und Überschrift">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2259C21C-38A8-32C9-F491-DEAFBF6F56F0}"/>
              </a:ext>
            </a:extLst>
          </p:cNvPr>
          <p:cNvSpPr>
            <a:spLocks noGrp="1"/>
          </p:cNvSpPr>
          <p:nvPr>
            <p:ph idx="1"/>
          </p:nvPr>
        </p:nvSpPr>
        <p:spPr>
          <a:xfrm>
            <a:off x="498475" y="3575051"/>
            <a:ext cx="11194280" cy="2266950"/>
          </a:xfrm>
        </p:spPr>
        <p:txBody>
          <a:bodyPr/>
          <a:lstStyle>
            <a:lvl1pPr>
              <a:lnSpc>
                <a:spcPct val="111000"/>
              </a:lnSpc>
              <a:defRPr sz="1200"/>
            </a:lvl1pPr>
            <a:lvl2pPr>
              <a:lnSpc>
                <a:spcPct val="111000"/>
              </a:lnSpc>
              <a:defRPr sz="1200"/>
            </a:lvl2pPr>
            <a:lvl3pPr>
              <a:lnSpc>
                <a:spcPct val="111000"/>
              </a:lnSpc>
              <a:defRPr sz="1200"/>
            </a:lvl3pPr>
            <a:lvl4pPr>
              <a:lnSpc>
                <a:spcPct val="111000"/>
              </a:lnSpc>
              <a:defRPr sz="1200"/>
            </a:lvl4pPr>
            <a:lvl5pPr>
              <a:lnSpc>
                <a:spcPct val="111000"/>
              </a:lnSpc>
              <a:defRPr sz="12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de-DE" dirty="0"/>
          </a:p>
        </p:txBody>
      </p:sp>
      <p:sp>
        <p:nvSpPr>
          <p:cNvPr id="8" name="Textplatzhalter 7">
            <a:extLst>
              <a:ext uri="{FF2B5EF4-FFF2-40B4-BE49-F238E27FC236}">
                <a16:creationId xmlns:a16="http://schemas.microsoft.com/office/drawing/2014/main" id="{DEA5A4D9-4084-36A8-1315-40ADE4251EF5}"/>
              </a:ext>
            </a:extLst>
          </p:cNvPr>
          <p:cNvSpPr>
            <a:spLocks noGrp="1"/>
          </p:cNvSpPr>
          <p:nvPr>
            <p:ph type="body" sz="quarter" idx="13"/>
          </p:nvPr>
        </p:nvSpPr>
        <p:spPr>
          <a:xfrm>
            <a:off x="492893" y="2753547"/>
            <a:ext cx="11206213" cy="553998"/>
          </a:xfrm>
        </p:spPr>
        <p:txBody>
          <a:bodyPr>
            <a:noAutofit/>
          </a:bodyPr>
          <a:lstStyle>
            <a:lvl1pPr>
              <a:lnSpc>
                <a:spcPct val="100000"/>
              </a:lnSpc>
              <a:defRPr sz="1800" b="1" i="0">
                <a:solidFill>
                  <a:schemeClr val="bg2"/>
                </a:solidFill>
                <a:latin typeface="Poppins" pitchFamily="2" charset="77"/>
                <a:cs typeface="Poppins" pitchFamily="2" charset="77"/>
              </a:defRPr>
            </a:lvl1pPr>
          </a:lstStyle>
          <a:p>
            <a:pPr lvl="0"/>
            <a:r>
              <a:rPr lang="en-GB"/>
              <a:t>Click to edit Master text styles</a:t>
            </a:r>
          </a:p>
        </p:txBody>
      </p:sp>
      <p:sp>
        <p:nvSpPr>
          <p:cNvPr id="14" name="Fußzeilenplatzhalter 13">
            <a:extLst>
              <a:ext uri="{FF2B5EF4-FFF2-40B4-BE49-F238E27FC236}">
                <a16:creationId xmlns:a16="http://schemas.microsoft.com/office/drawing/2014/main" id="{DE82F770-69BA-A306-A215-A10AE9DAD8F3}"/>
              </a:ext>
            </a:extLst>
          </p:cNvPr>
          <p:cNvSpPr>
            <a:spLocks noGrp="1"/>
          </p:cNvSpPr>
          <p:nvPr>
            <p:ph type="ftr" sz="quarter" idx="14"/>
          </p:nvPr>
        </p:nvSpPr>
        <p:spPr/>
        <p:txBody>
          <a:bodyPr/>
          <a:lstStyle/>
          <a:p>
            <a:r>
              <a:rPr lang="de-DE"/>
              <a:t>JavaScript fundamentals</a:t>
            </a:r>
            <a:endParaRPr lang="de-DE" dirty="0"/>
          </a:p>
        </p:txBody>
      </p:sp>
      <p:sp>
        <p:nvSpPr>
          <p:cNvPr id="15" name="Foliennummernplatzhalter 14">
            <a:extLst>
              <a:ext uri="{FF2B5EF4-FFF2-40B4-BE49-F238E27FC236}">
                <a16:creationId xmlns:a16="http://schemas.microsoft.com/office/drawing/2014/main" id="{A3BEFEAB-940E-E0CA-B579-0D59A254DDCF}"/>
              </a:ext>
            </a:extLst>
          </p:cNvPr>
          <p:cNvSpPr>
            <a:spLocks noGrp="1"/>
          </p:cNvSpPr>
          <p:nvPr>
            <p:ph type="sldNum" sz="quarter" idx="15"/>
          </p:nvPr>
        </p:nvSpPr>
        <p:spPr/>
        <p:txBody>
          <a:bodyPr/>
          <a:lstStyle/>
          <a:p>
            <a:fld id="{767974AA-08A2-454B-9C8B-4A79D1E4672A}" type="slidenum">
              <a:rPr lang="de-DE" smtClean="0"/>
              <a:pPr/>
              <a:t>‹#›</a:t>
            </a:fld>
            <a:endParaRPr lang="de-DE" dirty="0"/>
          </a:p>
        </p:txBody>
      </p:sp>
      <p:sp>
        <p:nvSpPr>
          <p:cNvPr id="2" name="Bildplatzhalter 2">
            <a:extLst>
              <a:ext uri="{FF2B5EF4-FFF2-40B4-BE49-F238E27FC236}">
                <a16:creationId xmlns:a16="http://schemas.microsoft.com/office/drawing/2014/main" id="{2A4387AD-67F1-E428-4F68-E28E8A19F45C}"/>
              </a:ext>
            </a:extLst>
          </p:cNvPr>
          <p:cNvSpPr>
            <a:spLocks noGrp="1" noRot="1" noMove="1" noResize="1" noEditPoints="1" noAdjustHandles="1" noChangeArrowheads="1" noChangeShapeType="1"/>
          </p:cNvSpPr>
          <p:nvPr>
            <p:ph type="pic" idx="17" hasCustomPrompt="1"/>
          </p:nvPr>
        </p:nvSpPr>
        <p:spPr>
          <a:xfrm>
            <a:off x="0" y="0"/>
            <a:ext cx="12192000" cy="2284413"/>
          </a:xfrm>
          <a:solidFill>
            <a:srgbClr val="EAEBE9"/>
          </a:solidFill>
        </p:spPr>
        <p:txBody>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de-DE" dirty="0"/>
              <a:t> </a:t>
            </a:r>
          </a:p>
        </p:txBody>
      </p:sp>
    </p:spTree>
    <p:extLst>
      <p:ext uri="{BB962C8B-B14F-4D97-AF65-F5344CB8AC3E}">
        <p14:creationId xmlns:p14="http://schemas.microsoft.com/office/powerpoint/2010/main" val="1788365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Bildseite mit schmalem Text und Überschrift">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2259C21C-38A8-32C9-F491-DEAFBF6F56F0}"/>
              </a:ext>
            </a:extLst>
          </p:cNvPr>
          <p:cNvSpPr>
            <a:spLocks noGrp="1"/>
          </p:cNvSpPr>
          <p:nvPr>
            <p:ph idx="1"/>
          </p:nvPr>
        </p:nvSpPr>
        <p:spPr>
          <a:xfrm>
            <a:off x="498475" y="1290716"/>
            <a:ext cx="2295525" cy="4551285"/>
          </a:xfrm>
        </p:spPr>
        <p:txBody>
          <a:bodyPr/>
          <a:lstStyle>
            <a:lvl1pPr>
              <a:lnSpc>
                <a:spcPct val="111000"/>
              </a:lnSpc>
              <a:defRPr sz="1200"/>
            </a:lvl1pPr>
            <a:lvl2pPr>
              <a:lnSpc>
                <a:spcPct val="111000"/>
              </a:lnSpc>
              <a:defRPr sz="1200"/>
            </a:lvl2pPr>
            <a:lvl3pPr>
              <a:lnSpc>
                <a:spcPct val="111000"/>
              </a:lnSpc>
              <a:defRPr sz="1200"/>
            </a:lvl3pPr>
            <a:lvl4pPr>
              <a:lnSpc>
                <a:spcPct val="111000"/>
              </a:lnSpc>
              <a:defRPr sz="1200"/>
            </a:lvl4pPr>
            <a:lvl5pPr>
              <a:lnSpc>
                <a:spcPct val="111000"/>
              </a:lnSpc>
              <a:defRPr sz="12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de-DE" dirty="0"/>
          </a:p>
        </p:txBody>
      </p:sp>
      <p:sp>
        <p:nvSpPr>
          <p:cNvPr id="8" name="Textplatzhalter 7">
            <a:extLst>
              <a:ext uri="{FF2B5EF4-FFF2-40B4-BE49-F238E27FC236}">
                <a16:creationId xmlns:a16="http://schemas.microsoft.com/office/drawing/2014/main" id="{DEA5A4D9-4084-36A8-1315-40ADE4251EF5}"/>
              </a:ext>
            </a:extLst>
          </p:cNvPr>
          <p:cNvSpPr>
            <a:spLocks noGrp="1"/>
          </p:cNvSpPr>
          <p:nvPr>
            <p:ph type="body" sz="quarter" idx="13"/>
          </p:nvPr>
        </p:nvSpPr>
        <p:spPr>
          <a:xfrm>
            <a:off x="492893" y="467633"/>
            <a:ext cx="2301107" cy="553998"/>
          </a:xfrm>
        </p:spPr>
        <p:txBody>
          <a:bodyPr>
            <a:noAutofit/>
          </a:bodyPr>
          <a:lstStyle>
            <a:lvl1pPr>
              <a:lnSpc>
                <a:spcPct val="100000"/>
              </a:lnSpc>
              <a:defRPr sz="1800" b="1" i="0">
                <a:solidFill>
                  <a:schemeClr val="bg2"/>
                </a:solidFill>
                <a:latin typeface="Poppins" pitchFamily="2" charset="77"/>
                <a:cs typeface="Poppins" pitchFamily="2" charset="77"/>
              </a:defRPr>
            </a:lvl1pPr>
          </a:lstStyle>
          <a:p>
            <a:pPr lvl="0"/>
            <a:r>
              <a:rPr lang="en-GB"/>
              <a:t>Click to edit Master text styles</a:t>
            </a:r>
          </a:p>
        </p:txBody>
      </p:sp>
      <p:sp>
        <p:nvSpPr>
          <p:cNvPr id="2" name="Bildplatzhalter 2">
            <a:extLst>
              <a:ext uri="{FF2B5EF4-FFF2-40B4-BE49-F238E27FC236}">
                <a16:creationId xmlns:a16="http://schemas.microsoft.com/office/drawing/2014/main" id="{2A4387AD-67F1-E428-4F68-E28E8A19F45C}"/>
              </a:ext>
            </a:extLst>
          </p:cNvPr>
          <p:cNvSpPr>
            <a:spLocks noGrp="1" noRot="1" noMove="1" noResize="1" noEditPoints="1" noAdjustHandles="1" noChangeArrowheads="1" noChangeShapeType="1"/>
          </p:cNvSpPr>
          <p:nvPr>
            <p:ph type="pic" idx="17" hasCustomPrompt="1"/>
          </p:nvPr>
        </p:nvSpPr>
        <p:spPr>
          <a:xfrm>
            <a:off x="3046413" y="0"/>
            <a:ext cx="9145586" cy="6858001"/>
          </a:xfrm>
          <a:solidFill>
            <a:srgbClr val="EAEBE9"/>
          </a:solidFill>
        </p:spPr>
        <p:txBody>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de-DE" dirty="0"/>
              <a:t> </a:t>
            </a:r>
          </a:p>
        </p:txBody>
      </p:sp>
    </p:spTree>
    <p:extLst>
      <p:ext uri="{BB962C8B-B14F-4D97-AF65-F5344CB8AC3E}">
        <p14:creationId xmlns:p14="http://schemas.microsoft.com/office/powerpoint/2010/main" val="20471385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Titelfolie mit Bild Lime">
    <p:spTree>
      <p:nvGrpSpPr>
        <p:cNvPr id="1" name=""/>
        <p:cNvGrpSpPr/>
        <p:nvPr/>
      </p:nvGrpSpPr>
      <p:grpSpPr>
        <a:xfrm>
          <a:off x="0" y="0"/>
          <a:ext cx="0" cy="0"/>
          <a:chOff x="0" y="0"/>
          <a:chExt cx="0" cy="0"/>
        </a:xfrm>
      </p:grpSpPr>
      <p:sp>
        <p:nvSpPr>
          <p:cNvPr id="7" name="Freihandform: Form 6">
            <a:extLst>
              <a:ext uri="{FF2B5EF4-FFF2-40B4-BE49-F238E27FC236}">
                <a16:creationId xmlns:a16="http://schemas.microsoft.com/office/drawing/2014/main" id="{3AB0A473-BFD4-1EAE-E95B-AF3A1D5E3E9E}"/>
              </a:ext>
            </a:extLst>
          </p:cNvPr>
          <p:cNvSpPr txBox="1">
            <a:spLocks/>
          </p:cNvSpPr>
          <p:nvPr/>
        </p:nvSpPr>
        <p:spPr bwMode="ltGray">
          <a:xfrm>
            <a:off x="509609" y="506412"/>
            <a:ext cx="3895725" cy="5843588"/>
          </a:xfrm>
          <a:custGeom>
            <a:avLst/>
            <a:gdLst>
              <a:gd name="connsiteX0" fmla="*/ 3895725 w 3895725"/>
              <a:gd name="connsiteY0" fmla="*/ 0 h 5843588"/>
              <a:gd name="connsiteX1" fmla="*/ 3895725 w 3895725"/>
              <a:gd name="connsiteY1" fmla="*/ 4189853 h 5843588"/>
              <a:gd name="connsiteX2" fmla="*/ 0 w 3895725"/>
              <a:gd name="connsiteY2" fmla="*/ 5843588 h 5843588"/>
              <a:gd name="connsiteX3" fmla="*/ 0 w 3895725"/>
              <a:gd name="connsiteY3" fmla="*/ 1653735 h 5843588"/>
              <a:gd name="connsiteX4" fmla="*/ 3895725 w 3895725"/>
              <a:gd name="connsiteY4" fmla="*/ 0 h 58435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5725" h="5843588">
                <a:moveTo>
                  <a:pt x="3895725" y="0"/>
                </a:moveTo>
                <a:lnTo>
                  <a:pt x="3895725" y="4189853"/>
                </a:lnTo>
                <a:cubicBezTo>
                  <a:pt x="2597475" y="4741098"/>
                  <a:pt x="1298250" y="5292343"/>
                  <a:pt x="0" y="5843588"/>
                </a:cubicBezTo>
                <a:lnTo>
                  <a:pt x="0" y="1653735"/>
                </a:lnTo>
                <a:cubicBezTo>
                  <a:pt x="1298250" y="1102490"/>
                  <a:pt x="2597475" y="551245"/>
                  <a:pt x="3895725" y="0"/>
                </a:cubicBezTo>
                <a:close/>
              </a:path>
            </a:pathLst>
          </a:custGeom>
          <a:solidFill>
            <a:schemeClr val="tx2"/>
          </a:solidFill>
        </p:spPr>
        <p:txBody>
          <a:bodyPr vert="horz" wrap="square" lIns="0" tIns="0" rIns="0" bIns="0" rtlCol="0">
            <a:noAutofit/>
          </a:bodyPr>
          <a:lstStyle>
            <a:lvl1pPr marL="0" indent="0" algn="l" defTabSz="914400" rtl="0" eaLnBrk="1" latinLnBrk="0" hangingPunct="1">
              <a:lnSpc>
                <a:spcPct val="104000"/>
              </a:lnSpc>
              <a:spcBef>
                <a:spcPts val="0"/>
              </a:spcBef>
              <a:buFont typeface="Arial" panose="020B0604020202020204" pitchFamily="34" charset="0"/>
              <a:buNone/>
              <a:defRPr sz="1600" b="0" i="0" kern="1200">
                <a:solidFill>
                  <a:schemeClr val="tx1"/>
                </a:solidFill>
                <a:latin typeface="+mn-lt"/>
                <a:ea typeface="+mn-ea"/>
                <a:cs typeface="Poppins Light" pitchFamily="2" charset="77"/>
              </a:defRPr>
            </a:lvl1pPr>
            <a:lvl2pPr marL="252000" indent="-252000" algn="l" defTabSz="914400" rtl="0" eaLnBrk="1" latinLnBrk="0" hangingPunct="1">
              <a:lnSpc>
                <a:spcPct val="104000"/>
              </a:lnSpc>
              <a:spcBef>
                <a:spcPts val="0"/>
              </a:spcBef>
              <a:buSzPct val="85000"/>
              <a:buFont typeface="Wingdings" panose="05000000000000000000" pitchFamily="2" charset="2"/>
              <a:buChar char="§"/>
              <a:defRPr sz="1600" b="0" i="0" kern="1200">
                <a:solidFill>
                  <a:schemeClr val="tx1"/>
                </a:solidFill>
                <a:latin typeface="+mn-lt"/>
                <a:ea typeface="+mn-ea"/>
                <a:cs typeface="Poppins Light" pitchFamily="2" charset="77"/>
              </a:defRPr>
            </a:lvl2pPr>
            <a:lvl3pPr marL="504000" indent="-252000" algn="l" defTabSz="914400" rtl="0" eaLnBrk="1" latinLnBrk="0" hangingPunct="1">
              <a:lnSpc>
                <a:spcPct val="104000"/>
              </a:lnSpc>
              <a:spcBef>
                <a:spcPts val="0"/>
              </a:spcBef>
              <a:buSzPct val="85000"/>
              <a:buFont typeface="Wingdings" panose="05000000000000000000" pitchFamily="2" charset="2"/>
              <a:buChar char="§"/>
              <a:defRPr sz="1600" b="0" i="0" kern="1200">
                <a:solidFill>
                  <a:schemeClr val="tx1"/>
                </a:solidFill>
                <a:latin typeface="+mn-lt"/>
                <a:ea typeface="+mn-ea"/>
                <a:cs typeface="Poppins Light" pitchFamily="2" charset="77"/>
              </a:defRPr>
            </a:lvl3pPr>
            <a:lvl4pPr marL="756000" indent="-252000" algn="l" defTabSz="914400" rtl="0" eaLnBrk="1" latinLnBrk="0" hangingPunct="1">
              <a:lnSpc>
                <a:spcPct val="104000"/>
              </a:lnSpc>
              <a:spcBef>
                <a:spcPts val="0"/>
              </a:spcBef>
              <a:buSzPct val="85000"/>
              <a:buFont typeface="Wingdings" panose="05000000000000000000" pitchFamily="2" charset="2"/>
              <a:buChar char="§"/>
              <a:defRPr sz="1600" b="0" i="0" kern="1200">
                <a:solidFill>
                  <a:schemeClr val="tx1"/>
                </a:solidFill>
                <a:latin typeface="+mn-lt"/>
                <a:ea typeface="+mn-ea"/>
                <a:cs typeface="Poppins Light" pitchFamily="2" charset="77"/>
              </a:defRPr>
            </a:lvl4pPr>
            <a:lvl5pPr marL="1008000" indent="-252000" algn="l" defTabSz="914400" rtl="0" eaLnBrk="1" latinLnBrk="0" hangingPunct="1">
              <a:lnSpc>
                <a:spcPct val="104000"/>
              </a:lnSpc>
              <a:spcBef>
                <a:spcPts val="0"/>
              </a:spcBef>
              <a:buSzPct val="85000"/>
              <a:buFont typeface="Wingdings" panose="05000000000000000000" pitchFamily="2" charset="2"/>
              <a:buChar char="§"/>
              <a:defRPr sz="1600" b="0" i="0" kern="1200">
                <a:solidFill>
                  <a:schemeClr val="tx1"/>
                </a:solidFill>
                <a:latin typeface="+mn-lt"/>
                <a:ea typeface="+mn-ea"/>
                <a:cs typeface="Poppins Light" pitchFamily="2" charset="77"/>
              </a:defRPr>
            </a:lvl5pPr>
            <a:lvl6pPr marL="1260000" indent="-252000" algn="l" defTabSz="914400" rtl="0" eaLnBrk="1" latinLnBrk="0" hangingPunct="1">
              <a:lnSpc>
                <a:spcPct val="105000"/>
              </a:lnSpc>
              <a:spcBef>
                <a:spcPts val="0"/>
              </a:spcBef>
              <a:buSzPct val="85000"/>
              <a:buFont typeface="Wingdings" panose="05000000000000000000" pitchFamily="2" charset="2"/>
              <a:buChar char="§"/>
              <a:defRPr sz="1600" kern="1200">
                <a:solidFill>
                  <a:schemeClr val="tx1"/>
                </a:solidFill>
                <a:latin typeface="+mn-lt"/>
                <a:ea typeface="+mn-ea"/>
                <a:cs typeface="+mn-cs"/>
              </a:defRPr>
            </a:lvl6pPr>
            <a:lvl7pPr marL="1512000" indent="-252000" algn="l" defTabSz="914400" rtl="0" eaLnBrk="1" latinLnBrk="0" hangingPunct="1">
              <a:lnSpc>
                <a:spcPct val="105000"/>
              </a:lnSpc>
              <a:spcBef>
                <a:spcPts val="0"/>
              </a:spcBef>
              <a:buSzPct val="85000"/>
              <a:buFont typeface="Wingdings" panose="05000000000000000000" pitchFamily="2" charset="2"/>
              <a:buChar char="§"/>
              <a:defRPr sz="1600" kern="1200">
                <a:solidFill>
                  <a:schemeClr val="tx1"/>
                </a:solidFill>
                <a:latin typeface="+mn-lt"/>
                <a:ea typeface="+mn-ea"/>
                <a:cs typeface="+mn-cs"/>
              </a:defRPr>
            </a:lvl7pPr>
            <a:lvl8pPr marL="1764000" indent="-252000" algn="l" defTabSz="914400" rtl="0" eaLnBrk="1" latinLnBrk="0" hangingPunct="1">
              <a:lnSpc>
                <a:spcPct val="105000"/>
              </a:lnSpc>
              <a:spcBef>
                <a:spcPts val="0"/>
              </a:spcBef>
              <a:buSzPct val="85000"/>
              <a:buFont typeface="Wingdings" panose="05000000000000000000" pitchFamily="2" charset="2"/>
              <a:buChar char="§"/>
              <a:defRPr sz="1600" kern="1200">
                <a:solidFill>
                  <a:schemeClr val="tx1"/>
                </a:solidFill>
                <a:latin typeface="+mn-lt"/>
                <a:ea typeface="+mn-ea"/>
                <a:cs typeface="+mn-cs"/>
              </a:defRPr>
            </a:lvl8pPr>
            <a:lvl9pPr marL="2016000" indent="-252000" algn="l" defTabSz="914400" rtl="0" eaLnBrk="1" latinLnBrk="0" hangingPunct="1">
              <a:lnSpc>
                <a:spcPct val="105000"/>
              </a:lnSpc>
              <a:spcBef>
                <a:spcPts val="0"/>
              </a:spcBef>
              <a:buSzPct val="85000"/>
              <a:buFont typeface="Wingdings" panose="05000000000000000000" pitchFamily="2" charset="2"/>
              <a:buChar char="§"/>
              <a:defRPr sz="1600" kern="1200">
                <a:solidFill>
                  <a:schemeClr val="tx1"/>
                </a:solidFill>
                <a:latin typeface="+mn-lt"/>
                <a:ea typeface="+mn-ea"/>
                <a:cs typeface="+mn-cs"/>
              </a:defRPr>
            </a:lvl9pPr>
          </a:lstStyle>
          <a:p>
            <a:r>
              <a:rPr lang="de-DE" dirty="0"/>
              <a:t> </a:t>
            </a:r>
          </a:p>
        </p:txBody>
      </p:sp>
      <p:sp>
        <p:nvSpPr>
          <p:cNvPr id="11" name="Bildplatzhalter 10">
            <a:extLst>
              <a:ext uri="{FF2B5EF4-FFF2-40B4-BE49-F238E27FC236}">
                <a16:creationId xmlns:a16="http://schemas.microsoft.com/office/drawing/2014/main" id="{AEC25814-42C9-7460-7B07-A77615E5C6BC}"/>
              </a:ext>
            </a:extLst>
          </p:cNvPr>
          <p:cNvSpPr>
            <a:spLocks noGrp="1" noRot="1" noMove="1" noResize="1" noEditPoints="1" noAdjustHandles="1" noChangeArrowheads="1" noChangeShapeType="1"/>
          </p:cNvSpPr>
          <p:nvPr>
            <p:ph type="pic" sz="quarter" idx="16" hasCustomPrompt="1"/>
          </p:nvPr>
        </p:nvSpPr>
        <p:spPr>
          <a:xfrm>
            <a:off x="0" y="0"/>
            <a:ext cx="12192001" cy="6858001"/>
          </a:xfrm>
          <a:custGeom>
            <a:avLst/>
            <a:gdLst>
              <a:gd name="connsiteX0" fmla="*/ 4405334 w 12192001"/>
              <a:gd name="connsiteY0" fmla="*/ 506412 h 6858001"/>
              <a:gd name="connsiteX1" fmla="*/ 509609 w 12192001"/>
              <a:gd name="connsiteY1" fmla="*/ 2160147 h 6858001"/>
              <a:gd name="connsiteX2" fmla="*/ 509609 w 12192001"/>
              <a:gd name="connsiteY2" fmla="*/ 6350000 h 6858001"/>
              <a:gd name="connsiteX3" fmla="*/ 4405334 w 12192001"/>
              <a:gd name="connsiteY3" fmla="*/ 4696265 h 6858001"/>
              <a:gd name="connsiteX4" fmla="*/ 0 w 12192001"/>
              <a:gd name="connsiteY4" fmla="*/ 0 h 6858001"/>
              <a:gd name="connsiteX5" fmla="*/ 12192001 w 12192001"/>
              <a:gd name="connsiteY5" fmla="*/ 0 h 6858001"/>
              <a:gd name="connsiteX6" fmla="*/ 12192001 w 12192001"/>
              <a:gd name="connsiteY6" fmla="*/ 6858001 h 6858001"/>
              <a:gd name="connsiteX7" fmla="*/ 0 w 12192001"/>
              <a:gd name="connsiteY7" fmla="*/ 685800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1" h="6858001">
                <a:moveTo>
                  <a:pt x="4405334" y="506412"/>
                </a:moveTo>
                <a:cubicBezTo>
                  <a:pt x="3107084" y="1057657"/>
                  <a:pt x="1807859" y="1608902"/>
                  <a:pt x="509609" y="2160147"/>
                </a:cubicBezTo>
                <a:lnTo>
                  <a:pt x="509609" y="6350000"/>
                </a:lnTo>
                <a:cubicBezTo>
                  <a:pt x="1807859" y="5798755"/>
                  <a:pt x="3107084" y="5247510"/>
                  <a:pt x="4405334" y="4696265"/>
                </a:cubicBezTo>
                <a:close/>
                <a:moveTo>
                  <a:pt x="0" y="0"/>
                </a:moveTo>
                <a:lnTo>
                  <a:pt x="12192001" y="0"/>
                </a:lnTo>
                <a:lnTo>
                  <a:pt x="12192001" y="6858001"/>
                </a:lnTo>
                <a:lnTo>
                  <a:pt x="0" y="6858001"/>
                </a:lnTo>
                <a:close/>
              </a:path>
            </a:pathLst>
          </a:custGeom>
          <a:solidFill>
            <a:srgbClr val="EAEBE9"/>
          </a:solidFill>
        </p:spPr>
        <p:txBody>
          <a:bodyPr wrap="square">
            <a:noAutofit/>
          </a:bodyPr>
          <a:lstStyle>
            <a:lvl1pPr>
              <a:defRPr/>
            </a:lvl1pPr>
          </a:lstStyle>
          <a:p>
            <a:r>
              <a:rPr lang="de-DE" dirty="0"/>
              <a:t> </a:t>
            </a:r>
          </a:p>
        </p:txBody>
      </p:sp>
      <p:sp>
        <p:nvSpPr>
          <p:cNvPr id="2" name="Titel 1">
            <a:extLst>
              <a:ext uri="{FF2B5EF4-FFF2-40B4-BE49-F238E27FC236}">
                <a16:creationId xmlns:a16="http://schemas.microsoft.com/office/drawing/2014/main" id="{E1C6AB85-051D-C7C7-5B31-E5685A69F33C}"/>
              </a:ext>
            </a:extLst>
          </p:cNvPr>
          <p:cNvSpPr>
            <a:spLocks noGrp="1"/>
          </p:cNvSpPr>
          <p:nvPr>
            <p:ph type="ctrTitle" hasCustomPrompt="1"/>
          </p:nvPr>
        </p:nvSpPr>
        <p:spPr>
          <a:xfrm>
            <a:off x="989014" y="2486125"/>
            <a:ext cx="8407400" cy="1217328"/>
          </a:xfrm>
        </p:spPr>
        <p:txBody>
          <a:bodyPr anchor="b">
            <a:noAutofit/>
          </a:bodyPr>
          <a:lstStyle>
            <a:lvl1pPr algn="l">
              <a:lnSpc>
                <a:spcPct val="86000"/>
              </a:lnSpc>
              <a:defRPr sz="4600">
                <a:solidFill>
                  <a:schemeClr val="bg2"/>
                </a:solidFill>
              </a:defRPr>
            </a:lvl1pPr>
          </a:lstStyle>
          <a:p>
            <a:r>
              <a:rPr lang="de-DE" dirty="0"/>
              <a:t>Präsentationstitel</a:t>
            </a:r>
            <a:br>
              <a:rPr lang="de-DE" dirty="0"/>
            </a:br>
            <a:r>
              <a:rPr lang="de-DE" dirty="0"/>
              <a:t>über max. zwei Zeilen</a:t>
            </a:r>
          </a:p>
        </p:txBody>
      </p:sp>
      <p:sp>
        <p:nvSpPr>
          <p:cNvPr id="3" name="Untertitel 2">
            <a:extLst>
              <a:ext uri="{FF2B5EF4-FFF2-40B4-BE49-F238E27FC236}">
                <a16:creationId xmlns:a16="http://schemas.microsoft.com/office/drawing/2014/main" id="{EC805E38-3EA2-2B69-6759-228503A5A81F}"/>
              </a:ext>
            </a:extLst>
          </p:cNvPr>
          <p:cNvSpPr>
            <a:spLocks noGrp="1"/>
          </p:cNvSpPr>
          <p:nvPr>
            <p:ph type="subTitle" idx="1" hasCustomPrompt="1"/>
          </p:nvPr>
        </p:nvSpPr>
        <p:spPr>
          <a:xfrm>
            <a:off x="1008072" y="3889189"/>
            <a:ext cx="2898800" cy="264688"/>
          </a:xfrm>
        </p:spPr>
        <p:txBody>
          <a:bodyPr>
            <a:noAutofit/>
          </a:bodyPr>
          <a:lstStyle>
            <a:lvl1pPr marL="0" indent="0" algn="l">
              <a:lnSpc>
                <a:spcPct val="110000"/>
              </a:lnSpc>
              <a:buNone/>
              <a:defRPr sz="1600" b="1">
                <a:solidFill>
                  <a:schemeClr val="tx1"/>
                </a:solidFill>
                <a:latin typeface="Poppins" pitchFamily="50" charset="0"/>
                <a:cs typeface="Poppins"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dirty="0"/>
              <a:t>Ergänzende </a:t>
            </a:r>
            <a:r>
              <a:rPr lang="de-DE" dirty="0" err="1"/>
              <a:t>Subline</a:t>
            </a:r>
            <a:endParaRPr lang="de-DE" dirty="0"/>
          </a:p>
        </p:txBody>
      </p:sp>
      <p:sp>
        <p:nvSpPr>
          <p:cNvPr id="18" name="Textplatzhalter 17">
            <a:extLst>
              <a:ext uri="{FF2B5EF4-FFF2-40B4-BE49-F238E27FC236}">
                <a16:creationId xmlns:a16="http://schemas.microsoft.com/office/drawing/2014/main" id="{CAE9807D-CA16-BCB4-887A-7777C339C397}"/>
              </a:ext>
            </a:extLst>
          </p:cNvPr>
          <p:cNvSpPr>
            <a:spLocks noGrp="1"/>
          </p:cNvSpPr>
          <p:nvPr>
            <p:ph type="body" sz="quarter" idx="13" hasCustomPrompt="1"/>
          </p:nvPr>
        </p:nvSpPr>
        <p:spPr>
          <a:xfrm>
            <a:off x="1008072" y="4184549"/>
            <a:ext cx="2898800" cy="215059"/>
          </a:xfrm>
        </p:spPr>
        <p:txBody>
          <a:bodyPr>
            <a:noAutofit/>
          </a:bodyPr>
          <a:lstStyle>
            <a:lvl1pPr>
              <a:lnSpc>
                <a:spcPct val="110000"/>
              </a:lnSpc>
              <a:defRPr sz="1300" b="0" i="0">
                <a:solidFill>
                  <a:schemeClr val="tx1"/>
                </a:solidFill>
                <a:latin typeface="+mn-lt"/>
                <a:cs typeface="Poppins" pitchFamily="2" charset="77"/>
              </a:defRPr>
            </a:lvl1pPr>
          </a:lstStyle>
          <a:p>
            <a:pPr lvl="0"/>
            <a:r>
              <a:rPr lang="de-DE" dirty="0"/>
              <a:t>TT.MM.JJJJ I Autor</a:t>
            </a:r>
          </a:p>
        </p:txBody>
      </p:sp>
      <p:sp>
        <p:nvSpPr>
          <p:cNvPr id="10" name="Logo">
            <a:extLst>
              <a:ext uri="{FF2B5EF4-FFF2-40B4-BE49-F238E27FC236}">
                <a16:creationId xmlns:a16="http://schemas.microsoft.com/office/drawing/2014/main" id="{F163DE35-DBA9-AB84-6AF2-22BAE0010E81}"/>
              </a:ext>
            </a:extLst>
          </p:cNvPr>
          <p:cNvSpPr>
            <a:spLocks noGrp="1" noRot="1" noMove="1" noResize="1" noEditPoints="1" noAdjustHandles="1" noChangeArrowheads="1" noChangeShapeType="1"/>
          </p:cNvSpPr>
          <p:nvPr>
            <p:ph type="body" sz="quarter" idx="17" hasCustomPrompt="1"/>
          </p:nvPr>
        </p:nvSpPr>
        <p:spPr>
          <a:xfrm>
            <a:off x="9906792" y="506413"/>
            <a:ext cx="1774033" cy="832880"/>
          </a:xfrm>
          <a: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a:blipFill>
        </p:spPr>
        <p:txBody>
          <a:bodyPr/>
          <a:lstStyle>
            <a:lvl1pPr>
              <a:defRPr>
                <a:solidFill>
                  <a:schemeClr val="bg1">
                    <a:alpha val="0"/>
                  </a:schemeClr>
                </a:solidFill>
              </a:defRPr>
            </a:lvl1pPr>
          </a:lstStyle>
          <a:p>
            <a:pPr lvl="0"/>
            <a:r>
              <a:rPr lang="de-DE" noProof="1"/>
              <a:t>.</a:t>
            </a:r>
          </a:p>
        </p:txBody>
      </p:sp>
    </p:spTree>
    <p:extLst>
      <p:ext uri="{BB962C8B-B14F-4D97-AF65-F5344CB8AC3E}">
        <p14:creationId xmlns:p14="http://schemas.microsoft.com/office/powerpoint/2010/main" val="228656013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p:cSld name="Ein Bild mit Highlight Text">
    <p:bg>
      <p:bgPr>
        <a:solidFill>
          <a:schemeClr val="accent1"/>
        </a:solidFill>
        <a:effectLst/>
      </p:bgPr>
    </p:bg>
    <p:spTree>
      <p:nvGrpSpPr>
        <p:cNvPr id="1" name=""/>
        <p:cNvGrpSpPr/>
        <p:nvPr/>
      </p:nvGrpSpPr>
      <p:grpSpPr>
        <a:xfrm>
          <a:off x="0" y="0"/>
          <a:ext cx="0" cy="0"/>
          <a:chOff x="0" y="0"/>
          <a:chExt cx="0" cy="0"/>
        </a:xfrm>
      </p:grpSpPr>
      <p:sp>
        <p:nvSpPr>
          <p:cNvPr id="14" name="Bildplatzhalter 13">
            <a:extLst>
              <a:ext uri="{FF2B5EF4-FFF2-40B4-BE49-F238E27FC236}">
                <a16:creationId xmlns:a16="http://schemas.microsoft.com/office/drawing/2014/main" id="{7D4EFA70-2C36-DAE4-CF99-2060AA889971}"/>
              </a:ext>
            </a:extLst>
          </p:cNvPr>
          <p:cNvSpPr>
            <a:spLocks noGrp="1" noRot="1" noMove="1" noResize="1" noEditPoints="1" noAdjustHandles="1" noChangeArrowheads="1" noChangeShapeType="1"/>
          </p:cNvSpPr>
          <p:nvPr>
            <p:ph type="pic" sz="quarter" idx="15" hasCustomPrompt="1"/>
          </p:nvPr>
        </p:nvSpPr>
        <p:spPr>
          <a:xfrm>
            <a:off x="0" y="-1"/>
            <a:ext cx="9142413" cy="6858002"/>
          </a:xfrm>
          <a:prstGeom prst="rect">
            <a:avLst/>
          </a:prstGeom>
          <a:solidFill>
            <a:srgbClr val="EAEBE9"/>
          </a:solidFill>
        </p:spPr>
        <p:txBody>
          <a:bodyPr wrap="square" anchor="ctr">
            <a:noAutofit/>
          </a:bodyPr>
          <a:lstStyle>
            <a:lvl1pPr algn="ctr">
              <a:defRPr sz="1200"/>
            </a:lvl1pPr>
          </a:lstStyle>
          <a:p>
            <a:r>
              <a:rPr lang="de-DE" dirty="0"/>
              <a:t> </a:t>
            </a:r>
          </a:p>
        </p:txBody>
      </p:sp>
      <p:sp>
        <p:nvSpPr>
          <p:cNvPr id="6" name="Textplatzhalter 5">
            <a:extLst>
              <a:ext uri="{FF2B5EF4-FFF2-40B4-BE49-F238E27FC236}">
                <a16:creationId xmlns:a16="http://schemas.microsoft.com/office/drawing/2014/main" id="{E21AA870-B9D7-B15A-9B6D-F56750379048}"/>
              </a:ext>
            </a:extLst>
          </p:cNvPr>
          <p:cNvSpPr>
            <a:spLocks noGrp="1"/>
          </p:cNvSpPr>
          <p:nvPr>
            <p:ph type="body" sz="quarter" idx="12" hasCustomPrompt="1"/>
          </p:nvPr>
        </p:nvSpPr>
        <p:spPr>
          <a:xfrm>
            <a:off x="9637388" y="478628"/>
            <a:ext cx="2060900" cy="5871372"/>
          </a:xfrm>
        </p:spPr>
        <p:txBody>
          <a:bodyPr anchor="t">
            <a:noAutofit/>
          </a:bodyPr>
          <a:lstStyle>
            <a:lvl1pPr algn="l">
              <a:lnSpc>
                <a:spcPct val="93000"/>
              </a:lnSpc>
              <a:defRPr sz="2250" b="1" i="0">
                <a:solidFill>
                  <a:schemeClr val="tx2"/>
                </a:solidFill>
                <a:latin typeface="ES Klarheit Kurrent" pitchFamily="2" charset="77"/>
                <a:ea typeface="ES Klarheit Kurrent" pitchFamily="2" charset="77"/>
              </a:defRPr>
            </a:lvl1pPr>
            <a:lvl2pPr>
              <a:lnSpc>
                <a:spcPct val="96000"/>
              </a:lnSpc>
              <a:defRPr sz="5000"/>
            </a:lvl2pPr>
            <a:lvl3pPr>
              <a:lnSpc>
                <a:spcPct val="96000"/>
              </a:lnSpc>
              <a:defRPr sz="5000"/>
            </a:lvl3pPr>
            <a:lvl4pPr>
              <a:lnSpc>
                <a:spcPct val="96000"/>
              </a:lnSpc>
              <a:defRPr sz="5000"/>
            </a:lvl4pPr>
            <a:lvl5pPr>
              <a:lnSpc>
                <a:spcPct val="96000"/>
              </a:lnSpc>
              <a:defRPr sz="5000"/>
            </a:lvl5pPr>
          </a:lstStyle>
          <a:p>
            <a:pPr lvl="0"/>
            <a:r>
              <a:rPr lang="de-DE" dirty="0"/>
              <a:t>„Statement.“</a:t>
            </a:r>
          </a:p>
        </p:txBody>
      </p:sp>
    </p:spTree>
    <p:extLst>
      <p:ext uri="{BB962C8B-B14F-4D97-AF65-F5344CB8AC3E}">
        <p14:creationId xmlns:p14="http://schemas.microsoft.com/office/powerpoint/2010/main" val="274514250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p:cSld name="Zwei Bilder mit Highlight Text">
    <p:bg>
      <p:bgPr>
        <a:solidFill>
          <a:schemeClr val="accent2"/>
        </a:solidFill>
        <a:effectLst/>
      </p:bgPr>
    </p:bg>
    <p:spTree>
      <p:nvGrpSpPr>
        <p:cNvPr id="1" name=""/>
        <p:cNvGrpSpPr/>
        <p:nvPr/>
      </p:nvGrpSpPr>
      <p:grpSpPr>
        <a:xfrm>
          <a:off x="0" y="0"/>
          <a:ext cx="0" cy="0"/>
          <a:chOff x="0" y="0"/>
          <a:chExt cx="0" cy="0"/>
        </a:xfrm>
      </p:grpSpPr>
      <p:sp>
        <p:nvSpPr>
          <p:cNvPr id="14" name="Bildplatzhalter 13">
            <a:extLst>
              <a:ext uri="{FF2B5EF4-FFF2-40B4-BE49-F238E27FC236}">
                <a16:creationId xmlns:a16="http://schemas.microsoft.com/office/drawing/2014/main" id="{7D4EFA70-2C36-DAE4-CF99-2060AA889971}"/>
              </a:ext>
            </a:extLst>
          </p:cNvPr>
          <p:cNvSpPr>
            <a:spLocks noGrp="1" noRot="1" noMove="1" noResize="1" noEditPoints="1" noAdjustHandles="1" noChangeArrowheads="1" noChangeShapeType="1"/>
          </p:cNvSpPr>
          <p:nvPr>
            <p:ph type="pic" sz="quarter" idx="15" hasCustomPrompt="1"/>
          </p:nvPr>
        </p:nvSpPr>
        <p:spPr>
          <a:xfrm>
            <a:off x="6096000" y="-1"/>
            <a:ext cx="6096000" cy="6858002"/>
          </a:xfrm>
          <a:prstGeom prst="rect">
            <a:avLst/>
          </a:prstGeom>
          <a:solidFill>
            <a:srgbClr val="EAEBE9"/>
          </a:solidFill>
        </p:spPr>
        <p:txBody>
          <a:bodyPr wrap="square" anchor="ctr">
            <a:noAutofit/>
          </a:bodyPr>
          <a:lstStyle>
            <a:lvl1pPr algn="ctr">
              <a:defRPr sz="1200"/>
            </a:lvl1pPr>
          </a:lstStyle>
          <a:p>
            <a:r>
              <a:rPr lang="de-DE" dirty="0"/>
              <a:t> </a:t>
            </a:r>
          </a:p>
        </p:txBody>
      </p:sp>
      <p:sp>
        <p:nvSpPr>
          <p:cNvPr id="6" name="Textplatzhalter 5">
            <a:extLst>
              <a:ext uri="{FF2B5EF4-FFF2-40B4-BE49-F238E27FC236}">
                <a16:creationId xmlns:a16="http://schemas.microsoft.com/office/drawing/2014/main" id="{E21AA870-B9D7-B15A-9B6D-F56750379048}"/>
              </a:ext>
            </a:extLst>
          </p:cNvPr>
          <p:cNvSpPr>
            <a:spLocks noGrp="1"/>
          </p:cNvSpPr>
          <p:nvPr>
            <p:ph type="body" sz="quarter" idx="12" hasCustomPrompt="1"/>
          </p:nvPr>
        </p:nvSpPr>
        <p:spPr>
          <a:xfrm>
            <a:off x="490929" y="3974300"/>
            <a:ext cx="5116121" cy="2375700"/>
          </a:xfrm>
        </p:spPr>
        <p:txBody>
          <a:bodyPr anchor="t">
            <a:noAutofit/>
          </a:bodyPr>
          <a:lstStyle>
            <a:lvl1pPr algn="l">
              <a:lnSpc>
                <a:spcPct val="88000"/>
              </a:lnSpc>
              <a:defRPr sz="3300" b="1" i="0">
                <a:solidFill>
                  <a:schemeClr val="bg2"/>
                </a:solidFill>
                <a:latin typeface="ES Klarheit Kurrent" pitchFamily="2" charset="77"/>
                <a:ea typeface="ES Klarheit Kurrent" pitchFamily="2" charset="77"/>
              </a:defRPr>
            </a:lvl1pPr>
            <a:lvl2pPr>
              <a:lnSpc>
                <a:spcPct val="96000"/>
              </a:lnSpc>
              <a:defRPr sz="5000"/>
            </a:lvl2pPr>
            <a:lvl3pPr>
              <a:lnSpc>
                <a:spcPct val="96000"/>
              </a:lnSpc>
              <a:defRPr sz="5000"/>
            </a:lvl3pPr>
            <a:lvl4pPr>
              <a:lnSpc>
                <a:spcPct val="96000"/>
              </a:lnSpc>
              <a:defRPr sz="5000"/>
            </a:lvl4pPr>
            <a:lvl5pPr>
              <a:lnSpc>
                <a:spcPct val="96000"/>
              </a:lnSpc>
              <a:defRPr sz="5000"/>
            </a:lvl5pPr>
          </a:lstStyle>
          <a:p>
            <a:pPr lvl="0"/>
            <a:r>
              <a:rPr lang="de-DE" dirty="0"/>
              <a:t>„Statement.“</a:t>
            </a:r>
          </a:p>
        </p:txBody>
      </p:sp>
      <p:sp>
        <p:nvSpPr>
          <p:cNvPr id="7" name="Bildplatzhalter 6">
            <a:extLst>
              <a:ext uri="{FF2B5EF4-FFF2-40B4-BE49-F238E27FC236}">
                <a16:creationId xmlns:a16="http://schemas.microsoft.com/office/drawing/2014/main" id="{E58070C5-BAE7-AF19-86F0-2EDED81F5CA0}"/>
              </a:ext>
            </a:extLst>
          </p:cNvPr>
          <p:cNvSpPr>
            <a:spLocks noGrp="1" noRot="1" noMove="1" noResize="1" noEditPoints="1" noAdjustHandles="1" noChangeArrowheads="1" noChangeShapeType="1"/>
          </p:cNvSpPr>
          <p:nvPr>
            <p:ph type="pic" sz="quarter" idx="16" hasCustomPrompt="1"/>
          </p:nvPr>
        </p:nvSpPr>
        <p:spPr>
          <a:xfrm>
            <a:off x="-1" y="0"/>
            <a:ext cx="6096001" cy="3427413"/>
          </a:xfrm>
          <a:solidFill>
            <a:srgbClr val="EAEBE9"/>
          </a:solidFill>
        </p:spPr>
        <p:txBody>
          <a:bodyPr anchor="ctr"/>
          <a:lstStyle>
            <a:lvl1pPr algn="ctr">
              <a:defRPr sz="1200"/>
            </a:lvl1pPr>
          </a:lstStyle>
          <a:p>
            <a:r>
              <a:rPr lang="de-DE" dirty="0"/>
              <a:t> </a:t>
            </a:r>
          </a:p>
        </p:txBody>
      </p:sp>
    </p:spTree>
    <p:extLst>
      <p:ext uri="{BB962C8B-B14F-4D97-AF65-F5344CB8AC3E}">
        <p14:creationId xmlns:p14="http://schemas.microsoft.com/office/powerpoint/2010/main" val="295184033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p:cSld name="Drei Bilder mit Highlight Text">
    <p:bg>
      <p:bgPr>
        <a:solidFill>
          <a:schemeClr val="tx1"/>
        </a:solidFill>
        <a:effectLst/>
      </p:bgPr>
    </p:bg>
    <p:spTree>
      <p:nvGrpSpPr>
        <p:cNvPr id="1" name=""/>
        <p:cNvGrpSpPr/>
        <p:nvPr/>
      </p:nvGrpSpPr>
      <p:grpSpPr>
        <a:xfrm>
          <a:off x="0" y="0"/>
          <a:ext cx="0" cy="0"/>
          <a:chOff x="0" y="0"/>
          <a:chExt cx="0" cy="0"/>
        </a:xfrm>
      </p:grpSpPr>
      <p:sp>
        <p:nvSpPr>
          <p:cNvPr id="14" name="Bildplatzhalter 13">
            <a:extLst>
              <a:ext uri="{FF2B5EF4-FFF2-40B4-BE49-F238E27FC236}">
                <a16:creationId xmlns:a16="http://schemas.microsoft.com/office/drawing/2014/main" id="{7D4EFA70-2C36-DAE4-CF99-2060AA889971}"/>
              </a:ext>
            </a:extLst>
          </p:cNvPr>
          <p:cNvSpPr>
            <a:spLocks noGrp="1" noRot="1" noMove="1" noResize="1" noEditPoints="1" noAdjustHandles="1" noChangeArrowheads="1" noChangeShapeType="1"/>
          </p:cNvSpPr>
          <p:nvPr>
            <p:ph type="pic" sz="quarter" idx="15" hasCustomPrompt="1"/>
          </p:nvPr>
        </p:nvSpPr>
        <p:spPr>
          <a:xfrm>
            <a:off x="6095999" y="-1"/>
            <a:ext cx="6096000" cy="6858002"/>
          </a:xfrm>
          <a:prstGeom prst="rect">
            <a:avLst/>
          </a:prstGeom>
          <a:solidFill>
            <a:srgbClr val="EAEBE9"/>
          </a:solidFill>
        </p:spPr>
        <p:txBody>
          <a:bodyPr wrap="square" anchor="ctr">
            <a:noAutofit/>
          </a:bodyPr>
          <a:lstStyle>
            <a:lvl1pPr algn="ctr">
              <a:defRPr sz="1200"/>
            </a:lvl1pPr>
          </a:lstStyle>
          <a:p>
            <a:r>
              <a:rPr lang="de-DE" dirty="0"/>
              <a:t> </a:t>
            </a:r>
          </a:p>
        </p:txBody>
      </p:sp>
      <p:sp>
        <p:nvSpPr>
          <p:cNvPr id="2" name="Bildplatzhalter 6">
            <a:extLst>
              <a:ext uri="{FF2B5EF4-FFF2-40B4-BE49-F238E27FC236}">
                <a16:creationId xmlns:a16="http://schemas.microsoft.com/office/drawing/2014/main" id="{826379FD-5EEE-E370-67FD-EC921A687AC6}"/>
              </a:ext>
            </a:extLst>
          </p:cNvPr>
          <p:cNvSpPr>
            <a:spLocks noGrp="1" noRot="1" noMove="1" noResize="1" noEditPoints="1" noAdjustHandles="1" noChangeArrowheads="1" noChangeShapeType="1"/>
          </p:cNvSpPr>
          <p:nvPr>
            <p:ph type="pic" sz="quarter" idx="16" hasCustomPrompt="1"/>
          </p:nvPr>
        </p:nvSpPr>
        <p:spPr>
          <a:xfrm>
            <a:off x="-1" y="0"/>
            <a:ext cx="6096001" cy="3427413"/>
          </a:xfrm>
          <a:solidFill>
            <a:srgbClr val="EAEBE9"/>
          </a:solidFill>
        </p:spPr>
        <p:txBody>
          <a:bodyPr anchor="ctr"/>
          <a:lstStyle>
            <a:lvl1pPr algn="ctr">
              <a:defRPr sz="1200"/>
            </a:lvl1pPr>
          </a:lstStyle>
          <a:p>
            <a:r>
              <a:rPr lang="de-DE" dirty="0"/>
              <a:t> </a:t>
            </a:r>
          </a:p>
        </p:txBody>
      </p:sp>
      <p:sp>
        <p:nvSpPr>
          <p:cNvPr id="7" name="Bildplatzhalter 6">
            <a:extLst>
              <a:ext uri="{FF2B5EF4-FFF2-40B4-BE49-F238E27FC236}">
                <a16:creationId xmlns:a16="http://schemas.microsoft.com/office/drawing/2014/main" id="{409AB245-C4C9-3F02-CAF9-6793E9A00B25}"/>
              </a:ext>
            </a:extLst>
          </p:cNvPr>
          <p:cNvSpPr>
            <a:spLocks noGrp="1" noRot="1" noMove="1" noResize="1" noEditPoints="1" noAdjustHandles="1" noChangeArrowheads="1" noChangeShapeType="1"/>
          </p:cNvSpPr>
          <p:nvPr>
            <p:ph type="pic" sz="quarter" idx="17" hasCustomPrompt="1"/>
          </p:nvPr>
        </p:nvSpPr>
        <p:spPr>
          <a:xfrm>
            <a:off x="0" y="3427413"/>
            <a:ext cx="3046413" cy="3430587"/>
          </a:xfrm>
          <a:solidFill>
            <a:srgbClr val="EAEBE9"/>
          </a:solidFill>
        </p:spPr>
        <p:txBody>
          <a:bodyPr anchor="ctr"/>
          <a:lstStyle>
            <a:lvl1pPr algn="ctr">
              <a:defRPr sz="1200"/>
            </a:lvl1pPr>
          </a:lstStyle>
          <a:p>
            <a:r>
              <a:rPr lang="de-DE" dirty="0"/>
              <a:t> </a:t>
            </a:r>
          </a:p>
        </p:txBody>
      </p:sp>
      <p:sp>
        <p:nvSpPr>
          <p:cNvPr id="6" name="Textplatzhalter 5">
            <a:extLst>
              <a:ext uri="{FF2B5EF4-FFF2-40B4-BE49-F238E27FC236}">
                <a16:creationId xmlns:a16="http://schemas.microsoft.com/office/drawing/2014/main" id="{E21AA870-B9D7-B15A-9B6D-F56750379048}"/>
              </a:ext>
            </a:extLst>
          </p:cNvPr>
          <p:cNvSpPr>
            <a:spLocks noGrp="1"/>
          </p:cNvSpPr>
          <p:nvPr>
            <p:ph type="body" sz="quarter" idx="12" hasCustomPrompt="1"/>
          </p:nvPr>
        </p:nvSpPr>
        <p:spPr>
          <a:xfrm>
            <a:off x="3543874" y="3904420"/>
            <a:ext cx="2056826" cy="2576090"/>
          </a:xfrm>
        </p:spPr>
        <p:txBody>
          <a:bodyPr anchor="t">
            <a:noAutofit/>
          </a:bodyPr>
          <a:lstStyle>
            <a:lvl1pPr algn="l">
              <a:lnSpc>
                <a:spcPct val="93000"/>
              </a:lnSpc>
              <a:defRPr sz="2250" b="1" i="0">
                <a:solidFill>
                  <a:schemeClr val="tx2"/>
                </a:solidFill>
                <a:latin typeface="ES Klarheit Kurrent" pitchFamily="2" charset="77"/>
                <a:ea typeface="ES Klarheit Kurrent" pitchFamily="2" charset="77"/>
              </a:defRPr>
            </a:lvl1pPr>
            <a:lvl2pPr>
              <a:lnSpc>
                <a:spcPct val="96000"/>
              </a:lnSpc>
              <a:defRPr sz="5000"/>
            </a:lvl2pPr>
            <a:lvl3pPr>
              <a:lnSpc>
                <a:spcPct val="96000"/>
              </a:lnSpc>
              <a:defRPr sz="5000"/>
            </a:lvl3pPr>
            <a:lvl4pPr>
              <a:lnSpc>
                <a:spcPct val="96000"/>
              </a:lnSpc>
              <a:defRPr sz="5000"/>
            </a:lvl4pPr>
            <a:lvl5pPr>
              <a:lnSpc>
                <a:spcPct val="96000"/>
              </a:lnSpc>
              <a:defRPr sz="5000"/>
            </a:lvl5pPr>
          </a:lstStyle>
          <a:p>
            <a:pPr lvl="0"/>
            <a:r>
              <a:rPr lang="de-DE" dirty="0"/>
              <a:t>„Statement.“</a:t>
            </a:r>
          </a:p>
        </p:txBody>
      </p:sp>
    </p:spTree>
    <p:extLst>
      <p:ext uri="{BB962C8B-B14F-4D97-AF65-F5344CB8AC3E}">
        <p14:creationId xmlns:p14="http://schemas.microsoft.com/office/powerpoint/2010/main" val="95355569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p:cSld name="Extra zwei Bilder mit Highlight Text Blue">
    <p:bg>
      <p:bgPr>
        <a:solidFill>
          <a:schemeClr val="accent1"/>
        </a:solidFill>
        <a:effectLst/>
      </p:bgPr>
    </p:bg>
    <p:spTree>
      <p:nvGrpSpPr>
        <p:cNvPr id="1" name=""/>
        <p:cNvGrpSpPr/>
        <p:nvPr/>
      </p:nvGrpSpPr>
      <p:grpSpPr>
        <a:xfrm>
          <a:off x="0" y="0"/>
          <a:ext cx="0" cy="0"/>
          <a:chOff x="0" y="0"/>
          <a:chExt cx="0" cy="0"/>
        </a:xfrm>
      </p:grpSpPr>
      <p:sp>
        <p:nvSpPr>
          <p:cNvPr id="14" name="Bildplatzhalter 13">
            <a:extLst>
              <a:ext uri="{FF2B5EF4-FFF2-40B4-BE49-F238E27FC236}">
                <a16:creationId xmlns:a16="http://schemas.microsoft.com/office/drawing/2014/main" id="{7D4EFA70-2C36-DAE4-CF99-2060AA889971}"/>
              </a:ext>
            </a:extLst>
          </p:cNvPr>
          <p:cNvSpPr>
            <a:spLocks noGrp="1" noRot="1" noMove="1" noResize="1" noEditPoints="1" noAdjustHandles="1" noChangeArrowheads="1" noChangeShapeType="1"/>
          </p:cNvSpPr>
          <p:nvPr>
            <p:ph type="pic" sz="quarter" idx="15" hasCustomPrompt="1"/>
          </p:nvPr>
        </p:nvSpPr>
        <p:spPr>
          <a:xfrm>
            <a:off x="508000" y="1713714"/>
            <a:ext cx="5588000" cy="5144286"/>
          </a:xfrm>
          <a:prstGeom prst="rect">
            <a:avLst/>
          </a:prstGeom>
          <a:solidFill>
            <a:srgbClr val="EAEBE9"/>
          </a:solidFill>
        </p:spPr>
        <p:txBody>
          <a:bodyPr wrap="square" anchor="ctr">
            <a:noAutofit/>
          </a:bodyPr>
          <a:lstStyle>
            <a:lvl1pPr algn="ctr">
              <a:defRPr sz="1200"/>
            </a:lvl1pPr>
          </a:lstStyle>
          <a:p>
            <a:r>
              <a:rPr lang="de-DE" dirty="0"/>
              <a:t> </a:t>
            </a:r>
          </a:p>
        </p:txBody>
      </p:sp>
      <p:sp>
        <p:nvSpPr>
          <p:cNvPr id="6" name="Textplatzhalter 5">
            <a:extLst>
              <a:ext uri="{FF2B5EF4-FFF2-40B4-BE49-F238E27FC236}">
                <a16:creationId xmlns:a16="http://schemas.microsoft.com/office/drawing/2014/main" id="{E21AA870-B9D7-B15A-9B6D-F56750379048}"/>
              </a:ext>
            </a:extLst>
          </p:cNvPr>
          <p:cNvSpPr>
            <a:spLocks noGrp="1"/>
          </p:cNvSpPr>
          <p:nvPr>
            <p:ph type="body" sz="quarter" idx="12" hasCustomPrompt="1"/>
          </p:nvPr>
        </p:nvSpPr>
        <p:spPr>
          <a:xfrm>
            <a:off x="6586407" y="3931693"/>
            <a:ext cx="5116121" cy="2375700"/>
          </a:xfrm>
        </p:spPr>
        <p:txBody>
          <a:bodyPr anchor="t">
            <a:noAutofit/>
          </a:bodyPr>
          <a:lstStyle>
            <a:lvl1pPr algn="l">
              <a:lnSpc>
                <a:spcPct val="88000"/>
              </a:lnSpc>
              <a:defRPr sz="3300" b="1" i="0">
                <a:solidFill>
                  <a:schemeClr val="tx2"/>
                </a:solidFill>
                <a:latin typeface="ES Klarheit Kurrent" pitchFamily="2" charset="77"/>
                <a:ea typeface="ES Klarheit Kurrent" pitchFamily="2" charset="77"/>
              </a:defRPr>
            </a:lvl1pPr>
            <a:lvl2pPr>
              <a:lnSpc>
                <a:spcPct val="96000"/>
              </a:lnSpc>
              <a:defRPr sz="5000"/>
            </a:lvl2pPr>
            <a:lvl3pPr>
              <a:lnSpc>
                <a:spcPct val="96000"/>
              </a:lnSpc>
              <a:defRPr sz="5000"/>
            </a:lvl3pPr>
            <a:lvl4pPr>
              <a:lnSpc>
                <a:spcPct val="96000"/>
              </a:lnSpc>
              <a:defRPr sz="5000"/>
            </a:lvl4pPr>
            <a:lvl5pPr>
              <a:lnSpc>
                <a:spcPct val="96000"/>
              </a:lnSpc>
              <a:defRPr sz="5000"/>
            </a:lvl5pPr>
          </a:lstStyle>
          <a:p>
            <a:pPr lvl="0"/>
            <a:r>
              <a:rPr lang="de-DE" noProof="0" dirty="0"/>
              <a:t>„Statement.“  </a:t>
            </a:r>
          </a:p>
        </p:txBody>
      </p:sp>
      <p:sp>
        <p:nvSpPr>
          <p:cNvPr id="7" name="Bildplatzhalter 6">
            <a:extLst>
              <a:ext uri="{FF2B5EF4-FFF2-40B4-BE49-F238E27FC236}">
                <a16:creationId xmlns:a16="http://schemas.microsoft.com/office/drawing/2014/main" id="{E58070C5-BAE7-AF19-86F0-2EDED81F5CA0}"/>
              </a:ext>
            </a:extLst>
          </p:cNvPr>
          <p:cNvSpPr>
            <a:spLocks noGrp="1" noRot="1" noMove="1" noResize="1" noEditPoints="1" noAdjustHandles="1" noChangeArrowheads="1" noChangeShapeType="1"/>
          </p:cNvSpPr>
          <p:nvPr>
            <p:ph type="pic" sz="quarter" idx="16" hasCustomPrompt="1"/>
          </p:nvPr>
        </p:nvSpPr>
        <p:spPr>
          <a:xfrm>
            <a:off x="6096000" y="0"/>
            <a:ext cx="5588000" cy="3427413"/>
          </a:xfrm>
          <a:solidFill>
            <a:srgbClr val="EAEBE9"/>
          </a:solidFill>
        </p:spPr>
        <p:txBody>
          <a:bodyPr anchor="ctr"/>
          <a:lstStyle>
            <a:lvl1pPr algn="ctr">
              <a:defRPr sz="1200"/>
            </a:lvl1pPr>
          </a:lstStyle>
          <a:p>
            <a:r>
              <a:rPr lang="de-DE" dirty="0"/>
              <a:t> </a:t>
            </a:r>
          </a:p>
        </p:txBody>
      </p:sp>
    </p:spTree>
    <p:extLst>
      <p:ext uri="{BB962C8B-B14F-4D97-AF65-F5344CB8AC3E}">
        <p14:creationId xmlns:p14="http://schemas.microsoft.com/office/powerpoint/2010/main" val="124506493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p:cSld name="Extra zwei Bilder mit Highlight Text Grey">
    <p:bg>
      <p:bgPr>
        <a:solidFill>
          <a:schemeClr val="accent2"/>
        </a:solidFill>
        <a:effectLst/>
      </p:bgPr>
    </p:bg>
    <p:spTree>
      <p:nvGrpSpPr>
        <p:cNvPr id="1" name=""/>
        <p:cNvGrpSpPr/>
        <p:nvPr/>
      </p:nvGrpSpPr>
      <p:grpSpPr>
        <a:xfrm>
          <a:off x="0" y="0"/>
          <a:ext cx="0" cy="0"/>
          <a:chOff x="0" y="0"/>
          <a:chExt cx="0" cy="0"/>
        </a:xfrm>
      </p:grpSpPr>
      <p:sp>
        <p:nvSpPr>
          <p:cNvPr id="14" name="Bildplatzhalter 13">
            <a:extLst>
              <a:ext uri="{FF2B5EF4-FFF2-40B4-BE49-F238E27FC236}">
                <a16:creationId xmlns:a16="http://schemas.microsoft.com/office/drawing/2014/main" id="{7D4EFA70-2C36-DAE4-CF99-2060AA889971}"/>
              </a:ext>
            </a:extLst>
          </p:cNvPr>
          <p:cNvSpPr>
            <a:spLocks noGrp="1" noRot="1" noMove="1" noResize="1" noEditPoints="1" noAdjustHandles="1" noChangeArrowheads="1" noChangeShapeType="1"/>
          </p:cNvSpPr>
          <p:nvPr>
            <p:ph type="pic" sz="quarter" idx="15" hasCustomPrompt="1"/>
          </p:nvPr>
        </p:nvSpPr>
        <p:spPr>
          <a:xfrm>
            <a:off x="508000" y="1713714"/>
            <a:ext cx="5588000" cy="5144286"/>
          </a:xfrm>
          <a:prstGeom prst="rect">
            <a:avLst/>
          </a:prstGeom>
          <a:solidFill>
            <a:srgbClr val="EAEBE9"/>
          </a:solidFill>
        </p:spPr>
        <p:txBody>
          <a:bodyPr wrap="square" anchor="ctr">
            <a:noAutofit/>
          </a:bodyPr>
          <a:lstStyle>
            <a:lvl1pPr algn="ctr">
              <a:defRPr sz="1200"/>
            </a:lvl1pPr>
          </a:lstStyle>
          <a:p>
            <a:r>
              <a:rPr lang="de-DE" dirty="0"/>
              <a:t> </a:t>
            </a:r>
          </a:p>
        </p:txBody>
      </p:sp>
      <p:sp>
        <p:nvSpPr>
          <p:cNvPr id="6" name="Textplatzhalter 5">
            <a:extLst>
              <a:ext uri="{FF2B5EF4-FFF2-40B4-BE49-F238E27FC236}">
                <a16:creationId xmlns:a16="http://schemas.microsoft.com/office/drawing/2014/main" id="{E21AA870-B9D7-B15A-9B6D-F56750379048}"/>
              </a:ext>
            </a:extLst>
          </p:cNvPr>
          <p:cNvSpPr>
            <a:spLocks noGrp="1"/>
          </p:cNvSpPr>
          <p:nvPr>
            <p:ph type="body" sz="quarter" idx="12" hasCustomPrompt="1"/>
          </p:nvPr>
        </p:nvSpPr>
        <p:spPr>
          <a:xfrm>
            <a:off x="6586407" y="3931693"/>
            <a:ext cx="5116121" cy="2375700"/>
          </a:xfrm>
        </p:spPr>
        <p:txBody>
          <a:bodyPr anchor="t">
            <a:noAutofit/>
          </a:bodyPr>
          <a:lstStyle>
            <a:lvl1pPr algn="l">
              <a:lnSpc>
                <a:spcPct val="88000"/>
              </a:lnSpc>
              <a:defRPr sz="3300" b="1" i="0">
                <a:solidFill>
                  <a:schemeClr val="bg2"/>
                </a:solidFill>
                <a:latin typeface="ES Klarheit Kurrent" pitchFamily="2" charset="77"/>
                <a:ea typeface="ES Klarheit Kurrent" pitchFamily="2" charset="77"/>
              </a:defRPr>
            </a:lvl1pPr>
            <a:lvl2pPr>
              <a:lnSpc>
                <a:spcPct val="96000"/>
              </a:lnSpc>
              <a:defRPr sz="5000"/>
            </a:lvl2pPr>
            <a:lvl3pPr>
              <a:lnSpc>
                <a:spcPct val="96000"/>
              </a:lnSpc>
              <a:defRPr sz="5000"/>
            </a:lvl3pPr>
            <a:lvl4pPr>
              <a:lnSpc>
                <a:spcPct val="96000"/>
              </a:lnSpc>
              <a:defRPr sz="5000"/>
            </a:lvl4pPr>
            <a:lvl5pPr>
              <a:lnSpc>
                <a:spcPct val="96000"/>
              </a:lnSpc>
              <a:defRPr sz="5000"/>
            </a:lvl5pPr>
          </a:lstStyle>
          <a:p>
            <a:pPr lvl="0"/>
            <a:r>
              <a:rPr lang="de-DE" noProof="0" dirty="0"/>
              <a:t>„Statement.“  </a:t>
            </a:r>
          </a:p>
        </p:txBody>
      </p:sp>
      <p:sp>
        <p:nvSpPr>
          <p:cNvPr id="7" name="Bildplatzhalter 6">
            <a:extLst>
              <a:ext uri="{FF2B5EF4-FFF2-40B4-BE49-F238E27FC236}">
                <a16:creationId xmlns:a16="http://schemas.microsoft.com/office/drawing/2014/main" id="{E58070C5-BAE7-AF19-86F0-2EDED81F5CA0}"/>
              </a:ext>
            </a:extLst>
          </p:cNvPr>
          <p:cNvSpPr>
            <a:spLocks noGrp="1" noRot="1" noMove="1" noResize="1" noEditPoints="1" noAdjustHandles="1" noChangeArrowheads="1" noChangeShapeType="1"/>
          </p:cNvSpPr>
          <p:nvPr>
            <p:ph type="pic" sz="quarter" idx="16" hasCustomPrompt="1"/>
          </p:nvPr>
        </p:nvSpPr>
        <p:spPr>
          <a:xfrm>
            <a:off x="6096000" y="0"/>
            <a:ext cx="5588000" cy="3427413"/>
          </a:xfrm>
          <a:solidFill>
            <a:srgbClr val="EAEBE9"/>
          </a:solidFill>
        </p:spPr>
        <p:txBody>
          <a:bodyPr anchor="ctr"/>
          <a:lstStyle>
            <a:lvl1pPr algn="ctr">
              <a:defRPr sz="1200"/>
            </a:lvl1pPr>
          </a:lstStyle>
          <a:p>
            <a:r>
              <a:rPr lang="de-DE" dirty="0"/>
              <a:t> </a:t>
            </a:r>
          </a:p>
        </p:txBody>
      </p:sp>
    </p:spTree>
    <p:extLst>
      <p:ext uri="{BB962C8B-B14F-4D97-AF65-F5344CB8AC3E}">
        <p14:creationId xmlns:p14="http://schemas.microsoft.com/office/powerpoint/2010/main" val="344894389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p:cSld name="Extra drei Bilder mit Highlight Text Deep Blue">
    <p:bg>
      <p:bgPr>
        <a:solidFill>
          <a:schemeClr val="accent3"/>
        </a:solidFill>
        <a:effectLst/>
      </p:bgPr>
    </p:bg>
    <p:spTree>
      <p:nvGrpSpPr>
        <p:cNvPr id="1" name=""/>
        <p:cNvGrpSpPr/>
        <p:nvPr/>
      </p:nvGrpSpPr>
      <p:grpSpPr>
        <a:xfrm>
          <a:off x="0" y="0"/>
          <a:ext cx="0" cy="0"/>
          <a:chOff x="0" y="0"/>
          <a:chExt cx="0" cy="0"/>
        </a:xfrm>
      </p:grpSpPr>
      <p:sp>
        <p:nvSpPr>
          <p:cNvPr id="14" name="Bildplatzhalter 13">
            <a:extLst>
              <a:ext uri="{FF2B5EF4-FFF2-40B4-BE49-F238E27FC236}">
                <a16:creationId xmlns:a16="http://schemas.microsoft.com/office/drawing/2014/main" id="{7D4EFA70-2C36-DAE4-CF99-2060AA889971}"/>
              </a:ext>
            </a:extLst>
          </p:cNvPr>
          <p:cNvSpPr>
            <a:spLocks noGrp="1" noRot="1" noMove="1" noResize="1" noEditPoints="1" noAdjustHandles="1" noChangeArrowheads="1" noChangeShapeType="1"/>
          </p:cNvSpPr>
          <p:nvPr>
            <p:ph type="pic" sz="quarter" idx="15" hasCustomPrompt="1"/>
          </p:nvPr>
        </p:nvSpPr>
        <p:spPr>
          <a:xfrm>
            <a:off x="6095999" y="3428998"/>
            <a:ext cx="5588002" cy="3429000"/>
          </a:xfrm>
          <a:prstGeom prst="rect">
            <a:avLst/>
          </a:prstGeom>
          <a:solidFill>
            <a:srgbClr val="EAEBE9"/>
          </a:solidFill>
        </p:spPr>
        <p:txBody>
          <a:bodyPr wrap="square" anchor="ctr">
            <a:noAutofit/>
          </a:bodyPr>
          <a:lstStyle>
            <a:lvl1pPr algn="ctr">
              <a:defRPr sz="1200"/>
            </a:lvl1pPr>
          </a:lstStyle>
          <a:p>
            <a:r>
              <a:rPr lang="de-DE" dirty="0"/>
              <a:t> </a:t>
            </a:r>
          </a:p>
        </p:txBody>
      </p:sp>
      <p:sp>
        <p:nvSpPr>
          <p:cNvPr id="2" name="Bildplatzhalter 6">
            <a:extLst>
              <a:ext uri="{FF2B5EF4-FFF2-40B4-BE49-F238E27FC236}">
                <a16:creationId xmlns:a16="http://schemas.microsoft.com/office/drawing/2014/main" id="{826379FD-5EEE-E370-67FD-EC921A687AC6}"/>
              </a:ext>
            </a:extLst>
          </p:cNvPr>
          <p:cNvSpPr>
            <a:spLocks noGrp="1" noRot="1" noMove="1" noResize="1" noEditPoints="1" noAdjustHandles="1" noChangeArrowheads="1" noChangeShapeType="1"/>
          </p:cNvSpPr>
          <p:nvPr>
            <p:ph type="pic" sz="quarter" idx="16" hasCustomPrompt="1"/>
          </p:nvPr>
        </p:nvSpPr>
        <p:spPr>
          <a:xfrm>
            <a:off x="3301999" y="3429000"/>
            <a:ext cx="2794000" cy="1714045"/>
          </a:xfrm>
          <a:solidFill>
            <a:srgbClr val="EAEBE9"/>
          </a:solidFill>
        </p:spPr>
        <p:txBody>
          <a:bodyPr anchor="ctr"/>
          <a:lstStyle>
            <a:lvl1pPr algn="ctr">
              <a:defRPr sz="1200"/>
            </a:lvl1pPr>
          </a:lstStyle>
          <a:p>
            <a:r>
              <a:rPr lang="de-DE" dirty="0"/>
              <a:t> </a:t>
            </a:r>
          </a:p>
        </p:txBody>
      </p:sp>
      <p:sp>
        <p:nvSpPr>
          <p:cNvPr id="7" name="Bildplatzhalter 6">
            <a:extLst>
              <a:ext uri="{FF2B5EF4-FFF2-40B4-BE49-F238E27FC236}">
                <a16:creationId xmlns:a16="http://schemas.microsoft.com/office/drawing/2014/main" id="{409AB245-C4C9-3F02-CAF9-6793E9A00B25}"/>
              </a:ext>
            </a:extLst>
          </p:cNvPr>
          <p:cNvSpPr>
            <a:spLocks noGrp="1" noRot="1" noMove="1" noResize="1" noEditPoints="1" noAdjustHandles="1" noChangeArrowheads="1" noChangeShapeType="1"/>
          </p:cNvSpPr>
          <p:nvPr>
            <p:ph type="pic" sz="quarter" idx="17" hasCustomPrompt="1"/>
          </p:nvPr>
        </p:nvSpPr>
        <p:spPr>
          <a:xfrm>
            <a:off x="508000" y="-1"/>
            <a:ext cx="8380413" cy="3429000"/>
          </a:xfrm>
          <a:solidFill>
            <a:srgbClr val="EAEBE9"/>
          </a:solidFill>
        </p:spPr>
        <p:txBody>
          <a:bodyPr anchor="ctr"/>
          <a:lstStyle>
            <a:lvl1pPr algn="ctr">
              <a:defRPr sz="1200"/>
            </a:lvl1pPr>
          </a:lstStyle>
          <a:p>
            <a:r>
              <a:rPr lang="de-DE" dirty="0"/>
              <a:t> </a:t>
            </a:r>
          </a:p>
        </p:txBody>
      </p:sp>
      <p:sp>
        <p:nvSpPr>
          <p:cNvPr id="6" name="Textplatzhalter 5">
            <a:extLst>
              <a:ext uri="{FF2B5EF4-FFF2-40B4-BE49-F238E27FC236}">
                <a16:creationId xmlns:a16="http://schemas.microsoft.com/office/drawing/2014/main" id="{E21AA870-B9D7-B15A-9B6D-F56750379048}"/>
              </a:ext>
            </a:extLst>
          </p:cNvPr>
          <p:cNvSpPr>
            <a:spLocks noGrp="1"/>
          </p:cNvSpPr>
          <p:nvPr>
            <p:ph type="body" sz="quarter" idx="12" hasCustomPrompt="1"/>
          </p:nvPr>
        </p:nvSpPr>
        <p:spPr>
          <a:xfrm>
            <a:off x="9385872" y="478056"/>
            <a:ext cx="2310827" cy="2576090"/>
          </a:xfrm>
        </p:spPr>
        <p:txBody>
          <a:bodyPr anchor="t">
            <a:noAutofit/>
          </a:bodyPr>
          <a:lstStyle>
            <a:lvl1pPr algn="l">
              <a:lnSpc>
                <a:spcPct val="93000"/>
              </a:lnSpc>
              <a:defRPr sz="2250" b="1" i="0">
                <a:solidFill>
                  <a:schemeClr val="tx2"/>
                </a:solidFill>
                <a:latin typeface="ES Klarheit Kurrent" pitchFamily="2" charset="77"/>
                <a:ea typeface="ES Klarheit Kurrent" pitchFamily="2" charset="77"/>
              </a:defRPr>
            </a:lvl1pPr>
            <a:lvl2pPr>
              <a:lnSpc>
                <a:spcPct val="96000"/>
              </a:lnSpc>
              <a:defRPr sz="5000"/>
            </a:lvl2pPr>
            <a:lvl3pPr>
              <a:lnSpc>
                <a:spcPct val="96000"/>
              </a:lnSpc>
              <a:defRPr sz="5000"/>
            </a:lvl3pPr>
            <a:lvl4pPr>
              <a:lnSpc>
                <a:spcPct val="96000"/>
              </a:lnSpc>
              <a:defRPr sz="5000"/>
            </a:lvl4pPr>
            <a:lvl5pPr>
              <a:lnSpc>
                <a:spcPct val="96000"/>
              </a:lnSpc>
              <a:defRPr sz="5000"/>
            </a:lvl5pPr>
          </a:lstStyle>
          <a:p>
            <a:pPr lvl="0"/>
            <a:r>
              <a:rPr lang="de-DE" dirty="0"/>
              <a:t>„Statement.“</a:t>
            </a:r>
          </a:p>
        </p:txBody>
      </p:sp>
    </p:spTree>
    <p:extLst>
      <p:ext uri="{BB962C8B-B14F-4D97-AF65-F5344CB8AC3E}">
        <p14:creationId xmlns:p14="http://schemas.microsoft.com/office/powerpoint/2010/main" val="32054880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p:cSld name="Extra drei Bilder mit Highlight Text Grey">
    <p:bg>
      <p:bgPr>
        <a:solidFill>
          <a:schemeClr val="accent2"/>
        </a:solidFill>
        <a:effectLst/>
      </p:bgPr>
    </p:bg>
    <p:spTree>
      <p:nvGrpSpPr>
        <p:cNvPr id="1" name=""/>
        <p:cNvGrpSpPr/>
        <p:nvPr/>
      </p:nvGrpSpPr>
      <p:grpSpPr>
        <a:xfrm>
          <a:off x="0" y="0"/>
          <a:ext cx="0" cy="0"/>
          <a:chOff x="0" y="0"/>
          <a:chExt cx="0" cy="0"/>
        </a:xfrm>
      </p:grpSpPr>
      <p:sp>
        <p:nvSpPr>
          <p:cNvPr id="14" name="Bildplatzhalter 13">
            <a:extLst>
              <a:ext uri="{FF2B5EF4-FFF2-40B4-BE49-F238E27FC236}">
                <a16:creationId xmlns:a16="http://schemas.microsoft.com/office/drawing/2014/main" id="{7D4EFA70-2C36-DAE4-CF99-2060AA889971}"/>
              </a:ext>
            </a:extLst>
          </p:cNvPr>
          <p:cNvSpPr>
            <a:spLocks noGrp="1" noRot="1" noMove="1" noResize="1" noEditPoints="1" noAdjustHandles="1" noChangeArrowheads="1" noChangeShapeType="1"/>
          </p:cNvSpPr>
          <p:nvPr>
            <p:ph type="pic" sz="quarter" idx="15" hasCustomPrompt="1"/>
          </p:nvPr>
        </p:nvSpPr>
        <p:spPr>
          <a:xfrm>
            <a:off x="6095999" y="3428998"/>
            <a:ext cx="5588002" cy="3429000"/>
          </a:xfrm>
          <a:prstGeom prst="rect">
            <a:avLst/>
          </a:prstGeom>
          <a:solidFill>
            <a:srgbClr val="EAEBE9"/>
          </a:solidFill>
        </p:spPr>
        <p:txBody>
          <a:bodyPr wrap="square" anchor="ctr">
            <a:noAutofit/>
          </a:bodyPr>
          <a:lstStyle>
            <a:lvl1pPr algn="ctr">
              <a:defRPr sz="1200"/>
            </a:lvl1pPr>
          </a:lstStyle>
          <a:p>
            <a:r>
              <a:rPr lang="de-DE" dirty="0"/>
              <a:t> </a:t>
            </a:r>
          </a:p>
        </p:txBody>
      </p:sp>
      <p:sp>
        <p:nvSpPr>
          <p:cNvPr id="2" name="Bildplatzhalter 6">
            <a:extLst>
              <a:ext uri="{FF2B5EF4-FFF2-40B4-BE49-F238E27FC236}">
                <a16:creationId xmlns:a16="http://schemas.microsoft.com/office/drawing/2014/main" id="{826379FD-5EEE-E370-67FD-EC921A687AC6}"/>
              </a:ext>
            </a:extLst>
          </p:cNvPr>
          <p:cNvSpPr>
            <a:spLocks noGrp="1" noRot="1" noMove="1" noResize="1" noEditPoints="1" noAdjustHandles="1" noChangeArrowheads="1" noChangeShapeType="1"/>
          </p:cNvSpPr>
          <p:nvPr>
            <p:ph type="pic" sz="quarter" idx="16" hasCustomPrompt="1"/>
          </p:nvPr>
        </p:nvSpPr>
        <p:spPr>
          <a:xfrm>
            <a:off x="3301999" y="3429000"/>
            <a:ext cx="2794000" cy="1714045"/>
          </a:xfrm>
          <a:solidFill>
            <a:srgbClr val="EAEBE9"/>
          </a:solidFill>
        </p:spPr>
        <p:txBody>
          <a:bodyPr anchor="ctr"/>
          <a:lstStyle>
            <a:lvl1pPr algn="ctr">
              <a:defRPr sz="1200"/>
            </a:lvl1pPr>
          </a:lstStyle>
          <a:p>
            <a:r>
              <a:rPr lang="de-DE" dirty="0"/>
              <a:t> </a:t>
            </a:r>
          </a:p>
        </p:txBody>
      </p:sp>
      <p:sp>
        <p:nvSpPr>
          <p:cNvPr id="7" name="Bildplatzhalter 6">
            <a:extLst>
              <a:ext uri="{FF2B5EF4-FFF2-40B4-BE49-F238E27FC236}">
                <a16:creationId xmlns:a16="http://schemas.microsoft.com/office/drawing/2014/main" id="{409AB245-C4C9-3F02-CAF9-6793E9A00B25}"/>
              </a:ext>
            </a:extLst>
          </p:cNvPr>
          <p:cNvSpPr>
            <a:spLocks noGrp="1" noRot="1" noMove="1" noResize="1" noEditPoints="1" noAdjustHandles="1" noChangeArrowheads="1" noChangeShapeType="1"/>
          </p:cNvSpPr>
          <p:nvPr>
            <p:ph type="pic" sz="quarter" idx="17" hasCustomPrompt="1"/>
          </p:nvPr>
        </p:nvSpPr>
        <p:spPr>
          <a:xfrm>
            <a:off x="508000" y="-1"/>
            <a:ext cx="8380413" cy="3429000"/>
          </a:xfrm>
          <a:solidFill>
            <a:srgbClr val="EAEBE9"/>
          </a:solidFill>
        </p:spPr>
        <p:txBody>
          <a:bodyPr anchor="ctr"/>
          <a:lstStyle>
            <a:lvl1pPr algn="ctr">
              <a:defRPr sz="1200"/>
            </a:lvl1pPr>
          </a:lstStyle>
          <a:p>
            <a:r>
              <a:rPr lang="de-DE" dirty="0"/>
              <a:t> </a:t>
            </a:r>
          </a:p>
        </p:txBody>
      </p:sp>
      <p:sp>
        <p:nvSpPr>
          <p:cNvPr id="6" name="Textplatzhalter 5">
            <a:extLst>
              <a:ext uri="{FF2B5EF4-FFF2-40B4-BE49-F238E27FC236}">
                <a16:creationId xmlns:a16="http://schemas.microsoft.com/office/drawing/2014/main" id="{E21AA870-B9D7-B15A-9B6D-F56750379048}"/>
              </a:ext>
            </a:extLst>
          </p:cNvPr>
          <p:cNvSpPr>
            <a:spLocks noGrp="1"/>
          </p:cNvSpPr>
          <p:nvPr>
            <p:ph type="body" sz="quarter" idx="12" hasCustomPrompt="1"/>
          </p:nvPr>
        </p:nvSpPr>
        <p:spPr>
          <a:xfrm>
            <a:off x="9385872" y="478056"/>
            <a:ext cx="2310827" cy="2576090"/>
          </a:xfrm>
        </p:spPr>
        <p:txBody>
          <a:bodyPr anchor="t">
            <a:noAutofit/>
          </a:bodyPr>
          <a:lstStyle>
            <a:lvl1pPr algn="l">
              <a:lnSpc>
                <a:spcPct val="93000"/>
              </a:lnSpc>
              <a:defRPr sz="2250" b="1" i="0">
                <a:solidFill>
                  <a:schemeClr val="bg2"/>
                </a:solidFill>
                <a:latin typeface="ES Klarheit Kurrent" pitchFamily="2" charset="77"/>
                <a:ea typeface="ES Klarheit Kurrent" pitchFamily="2" charset="77"/>
              </a:defRPr>
            </a:lvl1pPr>
            <a:lvl2pPr>
              <a:lnSpc>
                <a:spcPct val="96000"/>
              </a:lnSpc>
              <a:defRPr sz="5000"/>
            </a:lvl2pPr>
            <a:lvl3pPr>
              <a:lnSpc>
                <a:spcPct val="96000"/>
              </a:lnSpc>
              <a:defRPr sz="5000"/>
            </a:lvl3pPr>
            <a:lvl4pPr>
              <a:lnSpc>
                <a:spcPct val="96000"/>
              </a:lnSpc>
              <a:defRPr sz="5000"/>
            </a:lvl4pPr>
            <a:lvl5pPr>
              <a:lnSpc>
                <a:spcPct val="96000"/>
              </a:lnSpc>
              <a:defRPr sz="5000"/>
            </a:lvl5pPr>
          </a:lstStyle>
          <a:p>
            <a:pPr lvl="0"/>
            <a:r>
              <a:rPr lang="de-DE" dirty="0"/>
              <a:t>„Statement.“</a:t>
            </a:r>
          </a:p>
        </p:txBody>
      </p:sp>
    </p:spTree>
    <p:extLst>
      <p:ext uri="{BB962C8B-B14F-4D97-AF65-F5344CB8AC3E}">
        <p14:creationId xmlns:p14="http://schemas.microsoft.com/office/powerpoint/2010/main" val="384954939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p:cSld name="Statement Deep Blue">
    <p:bg>
      <p:bgPr>
        <a:solidFill>
          <a:schemeClr val="accent3"/>
        </a:solidFill>
        <a:effectLst/>
      </p:bgPr>
    </p:bg>
    <p:spTree>
      <p:nvGrpSpPr>
        <p:cNvPr id="1" name=""/>
        <p:cNvGrpSpPr/>
        <p:nvPr/>
      </p:nvGrpSpPr>
      <p:grpSpPr>
        <a:xfrm>
          <a:off x="0" y="0"/>
          <a:ext cx="0" cy="0"/>
          <a:chOff x="0" y="0"/>
          <a:chExt cx="0" cy="0"/>
        </a:xfrm>
      </p:grpSpPr>
      <p:sp>
        <p:nvSpPr>
          <p:cNvPr id="6" name="Textplatzhalter 5">
            <a:extLst>
              <a:ext uri="{FF2B5EF4-FFF2-40B4-BE49-F238E27FC236}">
                <a16:creationId xmlns:a16="http://schemas.microsoft.com/office/drawing/2014/main" id="{E21AA870-B9D7-B15A-9B6D-F56750379048}"/>
              </a:ext>
            </a:extLst>
          </p:cNvPr>
          <p:cNvSpPr>
            <a:spLocks noGrp="1"/>
          </p:cNvSpPr>
          <p:nvPr>
            <p:ph type="body" sz="quarter" idx="12" hasCustomPrompt="1"/>
          </p:nvPr>
        </p:nvSpPr>
        <p:spPr>
          <a:xfrm>
            <a:off x="481014" y="1306563"/>
            <a:ext cx="9954000" cy="2954655"/>
          </a:xfrm>
        </p:spPr>
        <p:txBody>
          <a:bodyPr anchor="b">
            <a:noAutofit/>
          </a:bodyPr>
          <a:lstStyle>
            <a:lvl1pPr>
              <a:lnSpc>
                <a:spcPct val="96000"/>
              </a:lnSpc>
              <a:defRPr sz="5000" b="1" i="0">
                <a:solidFill>
                  <a:schemeClr val="tx2"/>
                </a:solidFill>
                <a:latin typeface="ES Klarheit Kurrent" pitchFamily="2" charset="77"/>
                <a:ea typeface="ES Klarheit Kurrent" pitchFamily="2" charset="77"/>
              </a:defRPr>
            </a:lvl1pPr>
            <a:lvl2pPr>
              <a:lnSpc>
                <a:spcPct val="96000"/>
              </a:lnSpc>
              <a:defRPr sz="5000"/>
            </a:lvl2pPr>
            <a:lvl3pPr>
              <a:lnSpc>
                <a:spcPct val="96000"/>
              </a:lnSpc>
              <a:defRPr sz="5000"/>
            </a:lvl3pPr>
            <a:lvl4pPr>
              <a:lnSpc>
                <a:spcPct val="96000"/>
              </a:lnSpc>
              <a:defRPr sz="5000"/>
            </a:lvl4pPr>
            <a:lvl5pPr>
              <a:lnSpc>
                <a:spcPct val="96000"/>
              </a:lnSpc>
              <a:defRPr sz="5000"/>
            </a:lvl5pPr>
          </a:lstStyle>
          <a:p>
            <a:pPr lvl="0"/>
            <a:r>
              <a:rPr lang="de-DE" dirty="0"/>
              <a:t>„Statement.“</a:t>
            </a:r>
          </a:p>
        </p:txBody>
      </p:sp>
      <p:sp>
        <p:nvSpPr>
          <p:cNvPr id="7" name="Textplatzhalter 12">
            <a:extLst>
              <a:ext uri="{FF2B5EF4-FFF2-40B4-BE49-F238E27FC236}">
                <a16:creationId xmlns:a16="http://schemas.microsoft.com/office/drawing/2014/main" id="{4F37B058-DC85-1B4E-EAFB-13A7EC0E02B6}"/>
              </a:ext>
            </a:extLst>
          </p:cNvPr>
          <p:cNvSpPr>
            <a:spLocks noGrp="1"/>
          </p:cNvSpPr>
          <p:nvPr>
            <p:ph type="body" sz="quarter" idx="13" hasCustomPrompt="1"/>
          </p:nvPr>
        </p:nvSpPr>
        <p:spPr>
          <a:xfrm>
            <a:off x="505017" y="461828"/>
            <a:ext cx="9929998" cy="249555"/>
          </a:xfrm>
        </p:spPr>
        <p:txBody>
          <a:bodyPr>
            <a:noAutofit/>
          </a:bodyPr>
          <a:lstStyle>
            <a:lvl1pPr>
              <a:lnSpc>
                <a:spcPct val="104000"/>
              </a:lnSpc>
              <a:defRPr sz="1600">
                <a:solidFill>
                  <a:schemeClr val="bg1"/>
                </a:solidFill>
              </a:defRPr>
            </a:lvl1pPr>
          </a:lstStyle>
          <a:p>
            <a:pPr lvl="0"/>
            <a:r>
              <a:rPr lang="de-DE" dirty="0" err="1"/>
              <a:t>Topline</a:t>
            </a:r>
            <a:endParaRPr lang="de-DE" dirty="0"/>
          </a:p>
        </p:txBody>
      </p:sp>
      <p:sp>
        <p:nvSpPr>
          <p:cNvPr id="8" name="Untertitel 2">
            <a:extLst>
              <a:ext uri="{FF2B5EF4-FFF2-40B4-BE49-F238E27FC236}">
                <a16:creationId xmlns:a16="http://schemas.microsoft.com/office/drawing/2014/main" id="{6FE8CBE9-61BF-D54B-4A6D-80AF49546F4B}"/>
              </a:ext>
            </a:extLst>
          </p:cNvPr>
          <p:cNvSpPr>
            <a:spLocks noGrp="1"/>
          </p:cNvSpPr>
          <p:nvPr>
            <p:ph type="subTitle" idx="1" hasCustomPrompt="1"/>
          </p:nvPr>
        </p:nvSpPr>
        <p:spPr>
          <a:xfrm>
            <a:off x="505017" y="4686738"/>
            <a:ext cx="9929997" cy="249555"/>
          </a:xfrm>
        </p:spPr>
        <p:txBody>
          <a:bodyPr>
            <a:noAutofit/>
          </a:bodyPr>
          <a:lstStyle>
            <a:lvl1pPr marL="0" indent="0" algn="l">
              <a:lnSpc>
                <a:spcPct val="104000"/>
              </a:lnSpc>
              <a:buNone/>
              <a:defRPr sz="1600">
                <a:solidFill>
                  <a:schemeClr val="bg1"/>
                </a:solidFill>
                <a:latin typeface="+mn-lt"/>
                <a:cs typeface="Poppins" panose="00000800000000000000"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dirty="0"/>
              <a:t>Jobbezeichnung</a:t>
            </a:r>
          </a:p>
        </p:txBody>
      </p:sp>
      <p:sp>
        <p:nvSpPr>
          <p:cNvPr id="9" name="Textplatzhalter 17">
            <a:extLst>
              <a:ext uri="{FF2B5EF4-FFF2-40B4-BE49-F238E27FC236}">
                <a16:creationId xmlns:a16="http://schemas.microsoft.com/office/drawing/2014/main" id="{1E5CC52E-803C-B0B1-1FDB-5A6A3E98DB25}"/>
              </a:ext>
            </a:extLst>
          </p:cNvPr>
          <p:cNvSpPr>
            <a:spLocks noGrp="1"/>
          </p:cNvSpPr>
          <p:nvPr>
            <p:ph type="body" sz="quarter" idx="14" hasCustomPrompt="1"/>
          </p:nvPr>
        </p:nvSpPr>
        <p:spPr>
          <a:xfrm>
            <a:off x="505017" y="4424351"/>
            <a:ext cx="9929997" cy="247440"/>
          </a:xfrm>
        </p:spPr>
        <p:txBody>
          <a:bodyPr>
            <a:noAutofit/>
          </a:bodyPr>
          <a:lstStyle>
            <a:lvl1pPr>
              <a:lnSpc>
                <a:spcPct val="104000"/>
              </a:lnSpc>
              <a:defRPr sz="1600" b="1" i="0">
                <a:solidFill>
                  <a:schemeClr val="bg1"/>
                </a:solidFill>
                <a:latin typeface="Poppins" pitchFamily="2" charset="77"/>
                <a:cs typeface="Poppins" pitchFamily="2" charset="77"/>
              </a:defRPr>
            </a:lvl1pPr>
          </a:lstStyle>
          <a:p>
            <a:pPr lvl="0"/>
            <a:r>
              <a:rPr lang="de-DE" dirty="0"/>
              <a:t>Vorname Nachname</a:t>
            </a:r>
          </a:p>
        </p:txBody>
      </p:sp>
    </p:spTree>
    <p:extLst>
      <p:ext uri="{BB962C8B-B14F-4D97-AF65-F5344CB8AC3E}">
        <p14:creationId xmlns:p14="http://schemas.microsoft.com/office/powerpoint/2010/main" val="298481310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p:cSld name="Statement Blue">
    <p:bg>
      <p:bgPr>
        <a:solidFill>
          <a:schemeClr val="accent1"/>
        </a:solidFill>
        <a:effectLst/>
      </p:bgPr>
    </p:bg>
    <p:spTree>
      <p:nvGrpSpPr>
        <p:cNvPr id="1" name=""/>
        <p:cNvGrpSpPr/>
        <p:nvPr/>
      </p:nvGrpSpPr>
      <p:grpSpPr>
        <a:xfrm>
          <a:off x="0" y="0"/>
          <a:ext cx="0" cy="0"/>
          <a:chOff x="0" y="0"/>
          <a:chExt cx="0" cy="0"/>
        </a:xfrm>
      </p:grpSpPr>
      <p:sp>
        <p:nvSpPr>
          <p:cNvPr id="6" name="Textplatzhalter 5">
            <a:extLst>
              <a:ext uri="{FF2B5EF4-FFF2-40B4-BE49-F238E27FC236}">
                <a16:creationId xmlns:a16="http://schemas.microsoft.com/office/drawing/2014/main" id="{E21AA870-B9D7-B15A-9B6D-F56750379048}"/>
              </a:ext>
            </a:extLst>
          </p:cNvPr>
          <p:cNvSpPr>
            <a:spLocks noGrp="1"/>
          </p:cNvSpPr>
          <p:nvPr>
            <p:ph type="body" sz="quarter" idx="12" hasCustomPrompt="1"/>
          </p:nvPr>
        </p:nvSpPr>
        <p:spPr>
          <a:xfrm>
            <a:off x="481014" y="1306563"/>
            <a:ext cx="9954000" cy="2954655"/>
          </a:xfrm>
        </p:spPr>
        <p:txBody>
          <a:bodyPr anchor="b">
            <a:noAutofit/>
          </a:bodyPr>
          <a:lstStyle>
            <a:lvl1pPr>
              <a:lnSpc>
                <a:spcPct val="96000"/>
              </a:lnSpc>
              <a:defRPr sz="5000" b="1" i="0">
                <a:solidFill>
                  <a:schemeClr val="tx2"/>
                </a:solidFill>
                <a:latin typeface="ES Klarheit Kurrent" pitchFamily="2" charset="77"/>
                <a:ea typeface="ES Klarheit Kurrent" pitchFamily="2" charset="77"/>
              </a:defRPr>
            </a:lvl1pPr>
            <a:lvl2pPr>
              <a:lnSpc>
                <a:spcPct val="96000"/>
              </a:lnSpc>
              <a:defRPr sz="5000"/>
            </a:lvl2pPr>
            <a:lvl3pPr>
              <a:lnSpc>
                <a:spcPct val="96000"/>
              </a:lnSpc>
              <a:defRPr sz="5000"/>
            </a:lvl3pPr>
            <a:lvl4pPr>
              <a:lnSpc>
                <a:spcPct val="96000"/>
              </a:lnSpc>
              <a:defRPr sz="5000"/>
            </a:lvl4pPr>
            <a:lvl5pPr>
              <a:lnSpc>
                <a:spcPct val="96000"/>
              </a:lnSpc>
              <a:defRPr sz="5000"/>
            </a:lvl5pPr>
          </a:lstStyle>
          <a:p>
            <a:pPr lvl="0"/>
            <a:r>
              <a:rPr lang="de-DE" dirty="0"/>
              <a:t>„Statement.“</a:t>
            </a:r>
          </a:p>
        </p:txBody>
      </p:sp>
      <p:sp>
        <p:nvSpPr>
          <p:cNvPr id="7" name="Textplatzhalter 12">
            <a:extLst>
              <a:ext uri="{FF2B5EF4-FFF2-40B4-BE49-F238E27FC236}">
                <a16:creationId xmlns:a16="http://schemas.microsoft.com/office/drawing/2014/main" id="{4F37B058-DC85-1B4E-EAFB-13A7EC0E02B6}"/>
              </a:ext>
            </a:extLst>
          </p:cNvPr>
          <p:cNvSpPr>
            <a:spLocks noGrp="1"/>
          </p:cNvSpPr>
          <p:nvPr>
            <p:ph type="body" sz="quarter" idx="13" hasCustomPrompt="1"/>
          </p:nvPr>
        </p:nvSpPr>
        <p:spPr>
          <a:xfrm>
            <a:off x="505017" y="461828"/>
            <a:ext cx="9929998" cy="249555"/>
          </a:xfrm>
        </p:spPr>
        <p:txBody>
          <a:bodyPr>
            <a:noAutofit/>
          </a:bodyPr>
          <a:lstStyle>
            <a:lvl1pPr>
              <a:lnSpc>
                <a:spcPct val="104000"/>
              </a:lnSpc>
              <a:defRPr sz="1600">
                <a:solidFill>
                  <a:schemeClr val="bg1"/>
                </a:solidFill>
              </a:defRPr>
            </a:lvl1pPr>
          </a:lstStyle>
          <a:p>
            <a:pPr lvl="0"/>
            <a:r>
              <a:rPr lang="de-DE" dirty="0" err="1"/>
              <a:t>Topline</a:t>
            </a:r>
            <a:endParaRPr lang="de-DE" dirty="0"/>
          </a:p>
        </p:txBody>
      </p:sp>
      <p:sp>
        <p:nvSpPr>
          <p:cNvPr id="8" name="Untertitel 2">
            <a:extLst>
              <a:ext uri="{FF2B5EF4-FFF2-40B4-BE49-F238E27FC236}">
                <a16:creationId xmlns:a16="http://schemas.microsoft.com/office/drawing/2014/main" id="{6FE8CBE9-61BF-D54B-4A6D-80AF49546F4B}"/>
              </a:ext>
            </a:extLst>
          </p:cNvPr>
          <p:cNvSpPr>
            <a:spLocks noGrp="1"/>
          </p:cNvSpPr>
          <p:nvPr>
            <p:ph type="subTitle" idx="1" hasCustomPrompt="1"/>
          </p:nvPr>
        </p:nvSpPr>
        <p:spPr>
          <a:xfrm>
            <a:off x="505017" y="4686738"/>
            <a:ext cx="9929997" cy="249555"/>
          </a:xfrm>
        </p:spPr>
        <p:txBody>
          <a:bodyPr>
            <a:noAutofit/>
          </a:bodyPr>
          <a:lstStyle>
            <a:lvl1pPr marL="0" indent="0" algn="l">
              <a:lnSpc>
                <a:spcPct val="104000"/>
              </a:lnSpc>
              <a:buNone/>
              <a:defRPr sz="1600">
                <a:solidFill>
                  <a:schemeClr val="bg1"/>
                </a:solidFill>
                <a:latin typeface="+mn-lt"/>
                <a:cs typeface="Poppins" panose="00000800000000000000"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dirty="0"/>
              <a:t>Jobbezeichnung</a:t>
            </a:r>
          </a:p>
        </p:txBody>
      </p:sp>
      <p:sp>
        <p:nvSpPr>
          <p:cNvPr id="9" name="Textplatzhalter 17">
            <a:extLst>
              <a:ext uri="{FF2B5EF4-FFF2-40B4-BE49-F238E27FC236}">
                <a16:creationId xmlns:a16="http://schemas.microsoft.com/office/drawing/2014/main" id="{1E5CC52E-803C-B0B1-1FDB-5A6A3E98DB25}"/>
              </a:ext>
            </a:extLst>
          </p:cNvPr>
          <p:cNvSpPr>
            <a:spLocks noGrp="1"/>
          </p:cNvSpPr>
          <p:nvPr>
            <p:ph type="body" sz="quarter" idx="14" hasCustomPrompt="1"/>
          </p:nvPr>
        </p:nvSpPr>
        <p:spPr>
          <a:xfrm>
            <a:off x="505017" y="4424351"/>
            <a:ext cx="9929997" cy="247440"/>
          </a:xfrm>
        </p:spPr>
        <p:txBody>
          <a:bodyPr>
            <a:noAutofit/>
          </a:bodyPr>
          <a:lstStyle>
            <a:lvl1pPr>
              <a:lnSpc>
                <a:spcPct val="104000"/>
              </a:lnSpc>
              <a:defRPr sz="1600" b="1" i="0">
                <a:solidFill>
                  <a:schemeClr val="bg1"/>
                </a:solidFill>
                <a:latin typeface="Poppins" pitchFamily="2" charset="77"/>
                <a:cs typeface="Poppins" pitchFamily="2" charset="77"/>
              </a:defRPr>
            </a:lvl1pPr>
          </a:lstStyle>
          <a:p>
            <a:pPr lvl="0"/>
            <a:r>
              <a:rPr lang="de-DE" dirty="0"/>
              <a:t>Vorname Nachname</a:t>
            </a:r>
          </a:p>
        </p:txBody>
      </p:sp>
    </p:spTree>
    <p:extLst>
      <p:ext uri="{BB962C8B-B14F-4D97-AF65-F5344CB8AC3E}">
        <p14:creationId xmlns:p14="http://schemas.microsoft.com/office/powerpoint/2010/main" val="19175112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p:cSld name="Statement Lime">
    <p:bg>
      <p:bgPr>
        <a:solidFill>
          <a:schemeClr val="tx2"/>
        </a:solidFill>
        <a:effectLst/>
      </p:bgPr>
    </p:bg>
    <p:spTree>
      <p:nvGrpSpPr>
        <p:cNvPr id="1" name=""/>
        <p:cNvGrpSpPr/>
        <p:nvPr/>
      </p:nvGrpSpPr>
      <p:grpSpPr>
        <a:xfrm>
          <a:off x="0" y="0"/>
          <a:ext cx="0" cy="0"/>
          <a:chOff x="0" y="0"/>
          <a:chExt cx="0" cy="0"/>
        </a:xfrm>
      </p:grpSpPr>
      <p:sp>
        <p:nvSpPr>
          <p:cNvPr id="6" name="Textplatzhalter 5">
            <a:extLst>
              <a:ext uri="{FF2B5EF4-FFF2-40B4-BE49-F238E27FC236}">
                <a16:creationId xmlns:a16="http://schemas.microsoft.com/office/drawing/2014/main" id="{E21AA870-B9D7-B15A-9B6D-F56750379048}"/>
              </a:ext>
            </a:extLst>
          </p:cNvPr>
          <p:cNvSpPr>
            <a:spLocks noGrp="1"/>
          </p:cNvSpPr>
          <p:nvPr>
            <p:ph type="body" sz="quarter" idx="12" hasCustomPrompt="1"/>
          </p:nvPr>
        </p:nvSpPr>
        <p:spPr>
          <a:xfrm>
            <a:off x="481014" y="1306563"/>
            <a:ext cx="9954000" cy="2954655"/>
          </a:xfrm>
        </p:spPr>
        <p:txBody>
          <a:bodyPr anchor="b">
            <a:noAutofit/>
          </a:bodyPr>
          <a:lstStyle>
            <a:lvl1pPr>
              <a:lnSpc>
                <a:spcPct val="96000"/>
              </a:lnSpc>
              <a:defRPr sz="5000" b="1" i="0">
                <a:solidFill>
                  <a:schemeClr val="bg2"/>
                </a:solidFill>
                <a:latin typeface="ES Klarheit Kurrent" pitchFamily="2" charset="77"/>
                <a:ea typeface="ES Klarheit Kurrent" pitchFamily="2" charset="77"/>
              </a:defRPr>
            </a:lvl1pPr>
            <a:lvl2pPr>
              <a:lnSpc>
                <a:spcPct val="96000"/>
              </a:lnSpc>
              <a:defRPr sz="5000"/>
            </a:lvl2pPr>
            <a:lvl3pPr>
              <a:lnSpc>
                <a:spcPct val="96000"/>
              </a:lnSpc>
              <a:defRPr sz="5000"/>
            </a:lvl3pPr>
            <a:lvl4pPr>
              <a:lnSpc>
                <a:spcPct val="96000"/>
              </a:lnSpc>
              <a:defRPr sz="5000"/>
            </a:lvl4pPr>
            <a:lvl5pPr>
              <a:lnSpc>
                <a:spcPct val="96000"/>
              </a:lnSpc>
              <a:defRPr sz="5000"/>
            </a:lvl5pPr>
          </a:lstStyle>
          <a:p>
            <a:pPr lvl="0"/>
            <a:r>
              <a:rPr lang="de-DE" dirty="0"/>
              <a:t>„Statement.“</a:t>
            </a:r>
          </a:p>
        </p:txBody>
      </p:sp>
      <p:sp>
        <p:nvSpPr>
          <p:cNvPr id="7" name="Textplatzhalter 12">
            <a:extLst>
              <a:ext uri="{FF2B5EF4-FFF2-40B4-BE49-F238E27FC236}">
                <a16:creationId xmlns:a16="http://schemas.microsoft.com/office/drawing/2014/main" id="{4F37B058-DC85-1B4E-EAFB-13A7EC0E02B6}"/>
              </a:ext>
            </a:extLst>
          </p:cNvPr>
          <p:cNvSpPr>
            <a:spLocks noGrp="1"/>
          </p:cNvSpPr>
          <p:nvPr>
            <p:ph type="body" sz="quarter" idx="13" hasCustomPrompt="1"/>
          </p:nvPr>
        </p:nvSpPr>
        <p:spPr>
          <a:xfrm>
            <a:off x="505017" y="461828"/>
            <a:ext cx="9929998" cy="249555"/>
          </a:xfrm>
        </p:spPr>
        <p:txBody>
          <a:bodyPr>
            <a:noAutofit/>
          </a:bodyPr>
          <a:lstStyle>
            <a:lvl1pPr>
              <a:lnSpc>
                <a:spcPct val="104000"/>
              </a:lnSpc>
              <a:defRPr sz="1600">
                <a:solidFill>
                  <a:schemeClr val="tx1"/>
                </a:solidFill>
              </a:defRPr>
            </a:lvl1pPr>
          </a:lstStyle>
          <a:p>
            <a:pPr lvl="0"/>
            <a:r>
              <a:rPr lang="de-DE" dirty="0" err="1"/>
              <a:t>Topline</a:t>
            </a:r>
            <a:endParaRPr lang="de-DE" dirty="0"/>
          </a:p>
        </p:txBody>
      </p:sp>
      <p:sp>
        <p:nvSpPr>
          <p:cNvPr id="8" name="Untertitel 2">
            <a:extLst>
              <a:ext uri="{FF2B5EF4-FFF2-40B4-BE49-F238E27FC236}">
                <a16:creationId xmlns:a16="http://schemas.microsoft.com/office/drawing/2014/main" id="{6FE8CBE9-61BF-D54B-4A6D-80AF49546F4B}"/>
              </a:ext>
            </a:extLst>
          </p:cNvPr>
          <p:cNvSpPr>
            <a:spLocks noGrp="1"/>
          </p:cNvSpPr>
          <p:nvPr>
            <p:ph type="subTitle" idx="1" hasCustomPrompt="1"/>
          </p:nvPr>
        </p:nvSpPr>
        <p:spPr>
          <a:xfrm>
            <a:off x="505017" y="4686738"/>
            <a:ext cx="9929997" cy="249555"/>
          </a:xfrm>
        </p:spPr>
        <p:txBody>
          <a:bodyPr>
            <a:noAutofit/>
          </a:bodyPr>
          <a:lstStyle>
            <a:lvl1pPr marL="0" indent="0" algn="l">
              <a:lnSpc>
                <a:spcPct val="104000"/>
              </a:lnSpc>
              <a:buNone/>
              <a:defRPr sz="1600">
                <a:solidFill>
                  <a:schemeClr val="tx1"/>
                </a:solidFill>
                <a:latin typeface="+mn-lt"/>
                <a:cs typeface="Poppins" panose="00000800000000000000"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dirty="0"/>
              <a:t>Jobbezeichnung</a:t>
            </a:r>
          </a:p>
        </p:txBody>
      </p:sp>
      <p:sp>
        <p:nvSpPr>
          <p:cNvPr id="9" name="Textplatzhalter 17">
            <a:extLst>
              <a:ext uri="{FF2B5EF4-FFF2-40B4-BE49-F238E27FC236}">
                <a16:creationId xmlns:a16="http://schemas.microsoft.com/office/drawing/2014/main" id="{1E5CC52E-803C-B0B1-1FDB-5A6A3E98DB25}"/>
              </a:ext>
            </a:extLst>
          </p:cNvPr>
          <p:cNvSpPr>
            <a:spLocks noGrp="1"/>
          </p:cNvSpPr>
          <p:nvPr>
            <p:ph type="body" sz="quarter" idx="14" hasCustomPrompt="1"/>
          </p:nvPr>
        </p:nvSpPr>
        <p:spPr>
          <a:xfrm>
            <a:off x="505017" y="4424351"/>
            <a:ext cx="9929997" cy="247440"/>
          </a:xfrm>
        </p:spPr>
        <p:txBody>
          <a:bodyPr>
            <a:noAutofit/>
          </a:bodyPr>
          <a:lstStyle>
            <a:lvl1pPr>
              <a:lnSpc>
                <a:spcPct val="104000"/>
              </a:lnSpc>
              <a:defRPr sz="1600" b="1" i="0">
                <a:solidFill>
                  <a:schemeClr val="tx1"/>
                </a:solidFill>
                <a:latin typeface="Poppins" pitchFamily="2" charset="77"/>
                <a:cs typeface="Poppins" pitchFamily="2" charset="77"/>
              </a:defRPr>
            </a:lvl1pPr>
          </a:lstStyle>
          <a:p>
            <a:pPr lvl="0"/>
            <a:r>
              <a:rPr lang="de-DE" dirty="0"/>
              <a:t>Vorname Nachname</a:t>
            </a:r>
          </a:p>
        </p:txBody>
      </p:sp>
    </p:spTree>
    <p:extLst>
      <p:ext uri="{BB962C8B-B14F-4D97-AF65-F5344CB8AC3E}">
        <p14:creationId xmlns:p14="http://schemas.microsoft.com/office/powerpoint/2010/main" val="35359893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Extra Titelfolie Deep Blue">
    <p:bg>
      <p:bgPr>
        <a:solidFill>
          <a:schemeClr val="accent3"/>
        </a:solidFill>
        <a:effectLst/>
      </p:bgPr>
    </p:bg>
    <p:spTree>
      <p:nvGrpSpPr>
        <p:cNvPr id="1" name=""/>
        <p:cNvGrpSpPr/>
        <p:nvPr/>
      </p:nvGrpSpPr>
      <p:grpSpPr>
        <a:xfrm>
          <a:off x="0" y="0"/>
          <a:ext cx="0" cy="0"/>
          <a:chOff x="0" y="0"/>
          <a:chExt cx="0" cy="0"/>
        </a:xfrm>
      </p:grpSpPr>
      <p:sp>
        <p:nvSpPr>
          <p:cNvPr id="14" name="Freihandform: Form 13">
            <a:extLst>
              <a:ext uri="{FF2B5EF4-FFF2-40B4-BE49-F238E27FC236}">
                <a16:creationId xmlns:a16="http://schemas.microsoft.com/office/drawing/2014/main" id="{59791622-AAA0-3E10-4A5C-6F5FA575D3E1}"/>
              </a:ext>
            </a:extLst>
          </p:cNvPr>
          <p:cNvSpPr/>
          <p:nvPr/>
        </p:nvSpPr>
        <p:spPr>
          <a:xfrm>
            <a:off x="0" y="506413"/>
            <a:ext cx="5456064" cy="6351587"/>
          </a:xfrm>
          <a:custGeom>
            <a:avLst/>
            <a:gdLst>
              <a:gd name="connsiteX0" fmla="*/ 5456064 w 5456064"/>
              <a:gd name="connsiteY0" fmla="*/ 0 h 6351587"/>
              <a:gd name="connsiteX1" fmla="*/ 5456064 w 5456064"/>
              <a:gd name="connsiteY1" fmla="*/ 5867998 h 6351587"/>
              <a:gd name="connsiteX2" fmla="*/ 4316867 w 5456064"/>
              <a:gd name="connsiteY2" fmla="*/ 6351587 h 6351587"/>
              <a:gd name="connsiteX3" fmla="*/ 0 w 5456064"/>
              <a:gd name="connsiteY3" fmla="*/ 6351587 h 6351587"/>
              <a:gd name="connsiteX4" fmla="*/ 0 w 5456064"/>
              <a:gd name="connsiteY4" fmla="*/ 2316100 h 6351587"/>
              <a:gd name="connsiteX5" fmla="*/ 5456064 w 5456064"/>
              <a:gd name="connsiteY5" fmla="*/ 0 h 6351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56064" h="6351587">
                <a:moveTo>
                  <a:pt x="5456064" y="0"/>
                </a:moveTo>
                <a:lnTo>
                  <a:pt x="5456064" y="5867998"/>
                </a:lnTo>
                <a:lnTo>
                  <a:pt x="4316867" y="6351587"/>
                </a:lnTo>
                <a:lnTo>
                  <a:pt x="0" y="6351587"/>
                </a:lnTo>
                <a:lnTo>
                  <a:pt x="0" y="2316100"/>
                </a:lnTo>
                <a:cubicBezTo>
                  <a:pt x="1818233" y="1544066"/>
                  <a:pt x="3637831" y="772033"/>
                  <a:pt x="5456064" y="0"/>
                </a:cubicBezTo>
                <a:close/>
              </a:path>
            </a:pathLst>
          </a:custGeom>
          <a:solidFill>
            <a:schemeClr val="accent1"/>
          </a:solidFill>
          <a:ln w="13621" cap="flat">
            <a:noFill/>
            <a:prstDash val="solid"/>
            <a:miter/>
          </a:ln>
        </p:spPr>
        <p:txBody>
          <a:bodyPr rtlCol="0" anchor="ctr"/>
          <a:lstStyle/>
          <a:p>
            <a:endParaRPr lang="de-DE" dirty="0"/>
          </a:p>
        </p:txBody>
      </p:sp>
      <p:sp>
        <p:nvSpPr>
          <p:cNvPr id="2" name="Titel 1">
            <a:extLst>
              <a:ext uri="{FF2B5EF4-FFF2-40B4-BE49-F238E27FC236}">
                <a16:creationId xmlns:a16="http://schemas.microsoft.com/office/drawing/2014/main" id="{E1C6AB85-051D-C7C7-5B31-E5685A69F33C}"/>
              </a:ext>
            </a:extLst>
          </p:cNvPr>
          <p:cNvSpPr>
            <a:spLocks noGrp="1"/>
          </p:cNvSpPr>
          <p:nvPr>
            <p:ph type="ctrTitle" hasCustomPrompt="1"/>
          </p:nvPr>
        </p:nvSpPr>
        <p:spPr bwMode="white">
          <a:xfrm>
            <a:off x="485780" y="3444530"/>
            <a:ext cx="4484504" cy="1819447"/>
          </a:xfrm>
        </p:spPr>
        <p:txBody>
          <a:bodyPr anchor="b">
            <a:noAutofit/>
          </a:bodyPr>
          <a:lstStyle>
            <a:lvl1pPr algn="l">
              <a:lnSpc>
                <a:spcPct val="86000"/>
              </a:lnSpc>
              <a:defRPr sz="4600">
                <a:solidFill>
                  <a:schemeClr val="tx2"/>
                </a:solidFill>
              </a:defRPr>
            </a:lvl1pPr>
          </a:lstStyle>
          <a:p>
            <a:r>
              <a:rPr lang="de-DE" dirty="0"/>
              <a:t>Präsentations-</a:t>
            </a:r>
            <a:br>
              <a:rPr lang="de-DE" dirty="0"/>
            </a:br>
            <a:r>
              <a:rPr lang="de-DE" dirty="0" err="1"/>
              <a:t>titel</a:t>
            </a:r>
            <a:r>
              <a:rPr lang="de-DE" dirty="0"/>
              <a:t> mit max.</a:t>
            </a:r>
            <a:br>
              <a:rPr lang="de-DE" dirty="0"/>
            </a:br>
            <a:r>
              <a:rPr lang="de-DE" dirty="0"/>
              <a:t>drei Zeilen</a:t>
            </a:r>
          </a:p>
        </p:txBody>
      </p:sp>
      <p:sp>
        <p:nvSpPr>
          <p:cNvPr id="3" name="Untertitel 2">
            <a:extLst>
              <a:ext uri="{FF2B5EF4-FFF2-40B4-BE49-F238E27FC236}">
                <a16:creationId xmlns:a16="http://schemas.microsoft.com/office/drawing/2014/main" id="{EC805E38-3EA2-2B69-6759-228503A5A81F}"/>
              </a:ext>
            </a:extLst>
          </p:cNvPr>
          <p:cNvSpPr>
            <a:spLocks noGrp="1"/>
          </p:cNvSpPr>
          <p:nvPr>
            <p:ph type="subTitle" idx="1" hasCustomPrompt="1"/>
          </p:nvPr>
        </p:nvSpPr>
        <p:spPr bwMode="white">
          <a:xfrm>
            <a:off x="504836" y="5447248"/>
            <a:ext cx="4465448" cy="264688"/>
          </a:xfrm>
        </p:spPr>
        <p:txBody>
          <a:bodyPr>
            <a:noAutofit/>
          </a:bodyPr>
          <a:lstStyle>
            <a:lvl1pPr marL="0" indent="0" algn="l">
              <a:lnSpc>
                <a:spcPct val="110000"/>
              </a:lnSpc>
              <a:buNone/>
              <a:defRPr sz="1600" b="1">
                <a:solidFill>
                  <a:schemeClr val="bg1"/>
                </a:solidFill>
                <a:latin typeface="Poppins" pitchFamily="50" charset="0"/>
                <a:cs typeface="Poppins"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dirty="0"/>
              <a:t>Ergänzende </a:t>
            </a:r>
            <a:r>
              <a:rPr lang="de-DE" dirty="0" err="1"/>
              <a:t>Subline</a:t>
            </a:r>
            <a:endParaRPr lang="de-DE" dirty="0"/>
          </a:p>
        </p:txBody>
      </p:sp>
      <p:sp>
        <p:nvSpPr>
          <p:cNvPr id="18" name="Textplatzhalter 17">
            <a:extLst>
              <a:ext uri="{FF2B5EF4-FFF2-40B4-BE49-F238E27FC236}">
                <a16:creationId xmlns:a16="http://schemas.microsoft.com/office/drawing/2014/main" id="{CAE9807D-CA16-BCB4-887A-7777C339C397}"/>
              </a:ext>
            </a:extLst>
          </p:cNvPr>
          <p:cNvSpPr>
            <a:spLocks noGrp="1"/>
          </p:cNvSpPr>
          <p:nvPr>
            <p:ph type="body" sz="quarter" idx="13" hasCustomPrompt="1"/>
          </p:nvPr>
        </p:nvSpPr>
        <p:spPr bwMode="white">
          <a:xfrm>
            <a:off x="504836" y="5740305"/>
            <a:ext cx="4465448" cy="215059"/>
          </a:xfrm>
        </p:spPr>
        <p:txBody>
          <a:bodyPr>
            <a:noAutofit/>
          </a:bodyPr>
          <a:lstStyle>
            <a:lvl1pPr>
              <a:lnSpc>
                <a:spcPct val="110000"/>
              </a:lnSpc>
              <a:defRPr sz="1300" b="0" i="0">
                <a:solidFill>
                  <a:schemeClr val="bg1"/>
                </a:solidFill>
                <a:latin typeface="+mn-lt"/>
                <a:cs typeface="Poppins" panose="00000800000000000000" pitchFamily="2" charset="0"/>
              </a:defRPr>
            </a:lvl1pPr>
          </a:lstStyle>
          <a:p>
            <a:pPr lvl="0"/>
            <a:r>
              <a:rPr lang="de-DE" dirty="0"/>
              <a:t>TT.MM.JJJJ I Autor</a:t>
            </a:r>
          </a:p>
        </p:txBody>
      </p:sp>
      <p:pic>
        <p:nvPicPr>
          <p:cNvPr id="20" name="Grafik 19">
            <a:extLst>
              <a:ext uri="{FF2B5EF4-FFF2-40B4-BE49-F238E27FC236}">
                <a16:creationId xmlns:a16="http://schemas.microsoft.com/office/drawing/2014/main" id="{E33CF890-3DD2-6412-E148-F1909C9DBA20}"/>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invGray">
          <a:xfrm>
            <a:off x="9906792" y="506413"/>
            <a:ext cx="1774033" cy="832880"/>
          </a:xfrm>
          <a:prstGeom prst="rect">
            <a:avLst/>
          </a:prstGeom>
        </p:spPr>
      </p:pic>
    </p:spTree>
    <p:extLst>
      <p:ext uri="{BB962C8B-B14F-4D97-AF65-F5344CB8AC3E}">
        <p14:creationId xmlns:p14="http://schemas.microsoft.com/office/powerpoint/2010/main" val="213721897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p:cSld name="Statement Grey">
    <p:bg>
      <p:bgPr>
        <a:solidFill>
          <a:schemeClr val="accent2"/>
        </a:solidFill>
        <a:effectLst/>
      </p:bgPr>
    </p:bg>
    <p:spTree>
      <p:nvGrpSpPr>
        <p:cNvPr id="1" name=""/>
        <p:cNvGrpSpPr/>
        <p:nvPr/>
      </p:nvGrpSpPr>
      <p:grpSpPr>
        <a:xfrm>
          <a:off x="0" y="0"/>
          <a:ext cx="0" cy="0"/>
          <a:chOff x="0" y="0"/>
          <a:chExt cx="0" cy="0"/>
        </a:xfrm>
      </p:grpSpPr>
      <p:sp>
        <p:nvSpPr>
          <p:cNvPr id="6" name="Textplatzhalter 5">
            <a:extLst>
              <a:ext uri="{FF2B5EF4-FFF2-40B4-BE49-F238E27FC236}">
                <a16:creationId xmlns:a16="http://schemas.microsoft.com/office/drawing/2014/main" id="{E21AA870-B9D7-B15A-9B6D-F56750379048}"/>
              </a:ext>
            </a:extLst>
          </p:cNvPr>
          <p:cNvSpPr>
            <a:spLocks noGrp="1"/>
          </p:cNvSpPr>
          <p:nvPr>
            <p:ph type="body" sz="quarter" idx="12" hasCustomPrompt="1"/>
          </p:nvPr>
        </p:nvSpPr>
        <p:spPr>
          <a:xfrm>
            <a:off x="481014" y="1306563"/>
            <a:ext cx="9954000" cy="2954655"/>
          </a:xfrm>
        </p:spPr>
        <p:txBody>
          <a:bodyPr anchor="b">
            <a:noAutofit/>
          </a:bodyPr>
          <a:lstStyle>
            <a:lvl1pPr>
              <a:lnSpc>
                <a:spcPct val="96000"/>
              </a:lnSpc>
              <a:defRPr sz="5000" b="1" i="0">
                <a:solidFill>
                  <a:schemeClr val="bg2"/>
                </a:solidFill>
                <a:latin typeface="ES Klarheit Kurrent" pitchFamily="2" charset="77"/>
                <a:ea typeface="ES Klarheit Kurrent" pitchFamily="2" charset="77"/>
              </a:defRPr>
            </a:lvl1pPr>
            <a:lvl2pPr>
              <a:lnSpc>
                <a:spcPct val="96000"/>
              </a:lnSpc>
              <a:defRPr sz="5000"/>
            </a:lvl2pPr>
            <a:lvl3pPr>
              <a:lnSpc>
                <a:spcPct val="96000"/>
              </a:lnSpc>
              <a:defRPr sz="5000"/>
            </a:lvl3pPr>
            <a:lvl4pPr>
              <a:lnSpc>
                <a:spcPct val="96000"/>
              </a:lnSpc>
              <a:defRPr sz="5000"/>
            </a:lvl4pPr>
            <a:lvl5pPr>
              <a:lnSpc>
                <a:spcPct val="96000"/>
              </a:lnSpc>
              <a:defRPr sz="5000"/>
            </a:lvl5pPr>
          </a:lstStyle>
          <a:p>
            <a:pPr lvl="0"/>
            <a:r>
              <a:rPr lang="de-DE" dirty="0"/>
              <a:t>„Statement.“</a:t>
            </a:r>
          </a:p>
        </p:txBody>
      </p:sp>
      <p:sp>
        <p:nvSpPr>
          <p:cNvPr id="7" name="Textplatzhalter 12">
            <a:extLst>
              <a:ext uri="{FF2B5EF4-FFF2-40B4-BE49-F238E27FC236}">
                <a16:creationId xmlns:a16="http://schemas.microsoft.com/office/drawing/2014/main" id="{4F37B058-DC85-1B4E-EAFB-13A7EC0E02B6}"/>
              </a:ext>
            </a:extLst>
          </p:cNvPr>
          <p:cNvSpPr>
            <a:spLocks noGrp="1"/>
          </p:cNvSpPr>
          <p:nvPr>
            <p:ph type="body" sz="quarter" idx="13" hasCustomPrompt="1"/>
          </p:nvPr>
        </p:nvSpPr>
        <p:spPr>
          <a:xfrm>
            <a:off x="505017" y="461828"/>
            <a:ext cx="9929998" cy="249555"/>
          </a:xfrm>
        </p:spPr>
        <p:txBody>
          <a:bodyPr>
            <a:noAutofit/>
          </a:bodyPr>
          <a:lstStyle>
            <a:lvl1pPr>
              <a:lnSpc>
                <a:spcPct val="104000"/>
              </a:lnSpc>
              <a:defRPr sz="1600">
                <a:solidFill>
                  <a:schemeClr val="tx1"/>
                </a:solidFill>
              </a:defRPr>
            </a:lvl1pPr>
          </a:lstStyle>
          <a:p>
            <a:pPr lvl="0"/>
            <a:r>
              <a:rPr lang="de-DE" dirty="0" err="1"/>
              <a:t>Topline</a:t>
            </a:r>
            <a:endParaRPr lang="de-DE" dirty="0"/>
          </a:p>
        </p:txBody>
      </p:sp>
      <p:sp>
        <p:nvSpPr>
          <p:cNvPr id="8" name="Untertitel 2">
            <a:extLst>
              <a:ext uri="{FF2B5EF4-FFF2-40B4-BE49-F238E27FC236}">
                <a16:creationId xmlns:a16="http://schemas.microsoft.com/office/drawing/2014/main" id="{6FE8CBE9-61BF-D54B-4A6D-80AF49546F4B}"/>
              </a:ext>
            </a:extLst>
          </p:cNvPr>
          <p:cNvSpPr>
            <a:spLocks noGrp="1"/>
          </p:cNvSpPr>
          <p:nvPr>
            <p:ph type="subTitle" idx="1" hasCustomPrompt="1"/>
          </p:nvPr>
        </p:nvSpPr>
        <p:spPr>
          <a:xfrm>
            <a:off x="505017" y="4686738"/>
            <a:ext cx="9929997" cy="249555"/>
          </a:xfrm>
        </p:spPr>
        <p:txBody>
          <a:bodyPr>
            <a:noAutofit/>
          </a:bodyPr>
          <a:lstStyle>
            <a:lvl1pPr marL="0" indent="0" algn="l">
              <a:lnSpc>
                <a:spcPct val="104000"/>
              </a:lnSpc>
              <a:buNone/>
              <a:defRPr sz="1600">
                <a:solidFill>
                  <a:schemeClr val="tx1"/>
                </a:solidFill>
                <a:latin typeface="+mn-lt"/>
                <a:cs typeface="Poppins" panose="00000800000000000000"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dirty="0"/>
              <a:t>Jobbezeichnung</a:t>
            </a:r>
          </a:p>
        </p:txBody>
      </p:sp>
      <p:sp>
        <p:nvSpPr>
          <p:cNvPr id="9" name="Textplatzhalter 17">
            <a:extLst>
              <a:ext uri="{FF2B5EF4-FFF2-40B4-BE49-F238E27FC236}">
                <a16:creationId xmlns:a16="http://schemas.microsoft.com/office/drawing/2014/main" id="{1E5CC52E-803C-B0B1-1FDB-5A6A3E98DB25}"/>
              </a:ext>
            </a:extLst>
          </p:cNvPr>
          <p:cNvSpPr>
            <a:spLocks noGrp="1"/>
          </p:cNvSpPr>
          <p:nvPr>
            <p:ph type="body" sz="quarter" idx="14" hasCustomPrompt="1"/>
          </p:nvPr>
        </p:nvSpPr>
        <p:spPr>
          <a:xfrm>
            <a:off x="505017" y="4424351"/>
            <a:ext cx="9929997" cy="247440"/>
          </a:xfrm>
        </p:spPr>
        <p:txBody>
          <a:bodyPr>
            <a:noAutofit/>
          </a:bodyPr>
          <a:lstStyle>
            <a:lvl1pPr>
              <a:lnSpc>
                <a:spcPct val="104000"/>
              </a:lnSpc>
              <a:defRPr sz="1600" b="1" i="0">
                <a:solidFill>
                  <a:schemeClr val="tx1"/>
                </a:solidFill>
                <a:latin typeface="Poppins" pitchFamily="2" charset="77"/>
                <a:cs typeface="Poppins" pitchFamily="2" charset="77"/>
              </a:defRPr>
            </a:lvl1pPr>
          </a:lstStyle>
          <a:p>
            <a:pPr lvl="0"/>
            <a:r>
              <a:rPr lang="de-DE" dirty="0"/>
              <a:t>Vorname Nachname</a:t>
            </a:r>
          </a:p>
        </p:txBody>
      </p:sp>
    </p:spTree>
    <p:extLst>
      <p:ext uri="{BB962C8B-B14F-4D97-AF65-F5344CB8AC3E}">
        <p14:creationId xmlns:p14="http://schemas.microsoft.com/office/powerpoint/2010/main" val="8782698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p:cSld name="Extra Statement Deep Blue">
    <p:bg>
      <p:bgPr>
        <a:solidFill>
          <a:schemeClr val="accent3"/>
        </a:solidFill>
        <a:effectLst/>
      </p:bgPr>
    </p:bg>
    <p:spTree>
      <p:nvGrpSpPr>
        <p:cNvPr id="1" name=""/>
        <p:cNvGrpSpPr/>
        <p:nvPr/>
      </p:nvGrpSpPr>
      <p:grpSpPr>
        <a:xfrm>
          <a:off x="0" y="0"/>
          <a:ext cx="0" cy="0"/>
          <a:chOff x="0" y="0"/>
          <a:chExt cx="0" cy="0"/>
        </a:xfrm>
      </p:grpSpPr>
      <p:sp>
        <p:nvSpPr>
          <p:cNvPr id="16" name="Grafik 4">
            <a:extLst>
              <a:ext uri="{FF2B5EF4-FFF2-40B4-BE49-F238E27FC236}">
                <a16:creationId xmlns:a16="http://schemas.microsoft.com/office/drawing/2014/main" id="{EF2AE20D-7A5D-93DB-A171-11A9AE1AC7B0}"/>
              </a:ext>
            </a:extLst>
          </p:cNvPr>
          <p:cNvSpPr/>
          <p:nvPr/>
        </p:nvSpPr>
        <p:spPr>
          <a:xfrm>
            <a:off x="6899275" y="506412"/>
            <a:ext cx="3895725" cy="5843588"/>
          </a:xfrm>
          <a:custGeom>
            <a:avLst/>
            <a:gdLst>
              <a:gd name="connsiteX0" fmla="*/ 3895725 w 3895725"/>
              <a:gd name="connsiteY0" fmla="*/ 0 h 5843588"/>
              <a:gd name="connsiteX1" fmla="*/ 0 w 3895725"/>
              <a:gd name="connsiteY1" fmla="*/ 1653735 h 5843588"/>
              <a:gd name="connsiteX2" fmla="*/ 0 w 3895725"/>
              <a:gd name="connsiteY2" fmla="*/ 5843588 h 5843588"/>
              <a:gd name="connsiteX3" fmla="*/ 3895725 w 3895725"/>
              <a:gd name="connsiteY3" fmla="*/ 4189853 h 5843588"/>
              <a:gd name="connsiteX4" fmla="*/ 3895725 w 3895725"/>
              <a:gd name="connsiteY4" fmla="*/ 0 h 58435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5725" h="5843588">
                <a:moveTo>
                  <a:pt x="3895725" y="0"/>
                </a:moveTo>
                <a:cubicBezTo>
                  <a:pt x="2597475" y="551245"/>
                  <a:pt x="1298250" y="1102490"/>
                  <a:pt x="0" y="1653735"/>
                </a:cubicBezTo>
                <a:lnTo>
                  <a:pt x="0" y="5843588"/>
                </a:lnTo>
                <a:cubicBezTo>
                  <a:pt x="1298250" y="5292343"/>
                  <a:pt x="2597475" y="4741098"/>
                  <a:pt x="3895725" y="4189853"/>
                </a:cubicBezTo>
                <a:lnTo>
                  <a:pt x="3895725" y="0"/>
                </a:lnTo>
                <a:close/>
              </a:path>
            </a:pathLst>
          </a:custGeom>
          <a:solidFill>
            <a:schemeClr val="accent1"/>
          </a:solidFill>
          <a:ln w="9739" cap="flat">
            <a:noFill/>
            <a:prstDash val="solid"/>
            <a:miter/>
          </a:ln>
        </p:spPr>
        <p:txBody>
          <a:bodyPr rtlCol="0" anchor="ctr"/>
          <a:lstStyle/>
          <a:p>
            <a:endParaRPr lang="de-DE" dirty="0"/>
          </a:p>
        </p:txBody>
      </p:sp>
      <p:sp>
        <p:nvSpPr>
          <p:cNvPr id="8" name="Untertitel 2">
            <a:extLst>
              <a:ext uri="{FF2B5EF4-FFF2-40B4-BE49-F238E27FC236}">
                <a16:creationId xmlns:a16="http://schemas.microsoft.com/office/drawing/2014/main" id="{6FE8CBE9-61BF-D54B-4A6D-80AF49546F4B}"/>
              </a:ext>
            </a:extLst>
          </p:cNvPr>
          <p:cNvSpPr>
            <a:spLocks noGrp="1"/>
          </p:cNvSpPr>
          <p:nvPr>
            <p:ph type="subTitle" idx="1" hasCustomPrompt="1"/>
          </p:nvPr>
        </p:nvSpPr>
        <p:spPr>
          <a:xfrm>
            <a:off x="7382108" y="4440664"/>
            <a:ext cx="2023829" cy="196849"/>
          </a:xfrm>
        </p:spPr>
        <p:txBody>
          <a:bodyPr>
            <a:noAutofit/>
          </a:bodyPr>
          <a:lstStyle>
            <a:lvl1pPr marL="0" indent="0" algn="l">
              <a:lnSpc>
                <a:spcPct val="111000"/>
              </a:lnSpc>
              <a:buNone/>
              <a:defRPr sz="1200">
                <a:solidFill>
                  <a:schemeClr val="bg1"/>
                </a:solidFill>
                <a:latin typeface="+mn-lt"/>
                <a:cs typeface="Poppins" panose="00000800000000000000"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dirty="0"/>
              <a:t>Jobbezeichnung</a:t>
            </a:r>
          </a:p>
        </p:txBody>
      </p:sp>
      <p:sp>
        <p:nvSpPr>
          <p:cNvPr id="9" name="Textplatzhalter 17">
            <a:extLst>
              <a:ext uri="{FF2B5EF4-FFF2-40B4-BE49-F238E27FC236}">
                <a16:creationId xmlns:a16="http://schemas.microsoft.com/office/drawing/2014/main" id="{1E5CC52E-803C-B0B1-1FDB-5A6A3E98DB25}"/>
              </a:ext>
            </a:extLst>
          </p:cNvPr>
          <p:cNvSpPr>
            <a:spLocks noGrp="1"/>
          </p:cNvSpPr>
          <p:nvPr>
            <p:ph type="body" sz="quarter" idx="14" hasCustomPrompt="1"/>
          </p:nvPr>
        </p:nvSpPr>
        <p:spPr>
          <a:xfrm>
            <a:off x="7382107" y="4237019"/>
            <a:ext cx="2023831" cy="196849"/>
          </a:xfrm>
        </p:spPr>
        <p:txBody>
          <a:bodyPr>
            <a:noAutofit/>
          </a:bodyPr>
          <a:lstStyle>
            <a:lvl1pPr algn="l">
              <a:lnSpc>
                <a:spcPct val="111000"/>
              </a:lnSpc>
              <a:defRPr sz="1200" b="1" i="0">
                <a:solidFill>
                  <a:schemeClr val="bg1"/>
                </a:solidFill>
                <a:latin typeface="Poppins" pitchFamily="2" charset="77"/>
                <a:cs typeface="Poppins" pitchFamily="2" charset="77"/>
              </a:defRPr>
            </a:lvl1pPr>
          </a:lstStyle>
          <a:p>
            <a:pPr lvl="0"/>
            <a:r>
              <a:rPr lang="de-DE" dirty="0"/>
              <a:t>Vorname Nachname</a:t>
            </a:r>
          </a:p>
        </p:txBody>
      </p:sp>
      <p:sp>
        <p:nvSpPr>
          <p:cNvPr id="6" name="Textplatzhalter 5">
            <a:extLst>
              <a:ext uri="{FF2B5EF4-FFF2-40B4-BE49-F238E27FC236}">
                <a16:creationId xmlns:a16="http://schemas.microsoft.com/office/drawing/2014/main" id="{E21AA870-B9D7-B15A-9B6D-F56750379048}"/>
              </a:ext>
            </a:extLst>
          </p:cNvPr>
          <p:cNvSpPr>
            <a:spLocks noGrp="1"/>
          </p:cNvSpPr>
          <p:nvPr>
            <p:ph type="body" sz="quarter" idx="12" hasCustomPrompt="1"/>
          </p:nvPr>
        </p:nvSpPr>
        <p:spPr>
          <a:xfrm>
            <a:off x="2509838" y="2606783"/>
            <a:ext cx="6915176" cy="1477328"/>
          </a:xfrm>
        </p:spPr>
        <p:txBody>
          <a:bodyPr anchor="b">
            <a:noAutofit/>
          </a:bodyPr>
          <a:lstStyle>
            <a:lvl1pPr algn="r">
              <a:lnSpc>
                <a:spcPct val="96000"/>
              </a:lnSpc>
              <a:defRPr sz="5000" b="1" i="0">
                <a:solidFill>
                  <a:schemeClr val="tx2"/>
                </a:solidFill>
                <a:latin typeface="ES Klarheit Kurrent" pitchFamily="2" charset="77"/>
                <a:ea typeface="ES Klarheit Kurrent" pitchFamily="2" charset="77"/>
              </a:defRPr>
            </a:lvl1pPr>
            <a:lvl2pPr>
              <a:lnSpc>
                <a:spcPct val="96000"/>
              </a:lnSpc>
              <a:defRPr sz="5000"/>
            </a:lvl2pPr>
            <a:lvl3pPr>
              <a:lnSpc>
                <a:spcPct val="96000"/>
              </a:lnSpc>
              <a:defRPr sz="5000"/>
            </a:lvl3pPr>
            <a:lvl4pPr>
              <a:lnSpc>
                <a:spcPct val="96000"/>
              </a:lnSpc>
              <a:defRPr sz="5000"/>
            </a:lvl4pPr>
            <a:lvl5pPr>
              <a:lnSpc>
                <a:spcPct val="96000"/>
              </a:lnSpc>
              <a:defRPr sz="5000"/>
            </a:lvl5pPr>
          </a:lstStyle>
          <a:p>
            <a:pPr lvl="0"/>
            <a:r>
              <a:rPr lang="de-DE" dirty="0"/>
              <a:t>„Statement.“ </a:t>
            </a:r>
          </a:p>
        </p:txBody>
      </p:sp>
      <p:sp>
        <p:nvSpPr>
          <p:cNvPr id="3" name="Bildplatzhalter 2">
            <a:extLst>
              <a:ext uri="{FF2B5EF4-FFF2-40B4-BE49-F238E27FC236}">
                <a16:creationId xmlns:a16="http://schemas.microsoft.com/office/drawing/2014/main" id="{BD9219B7-6C53-2848-4C74-CA22F2E3DAD0}"/>
              </a:ext>
            </a:extLst>
          </p:cNvPr>
          <p:cNvSpPr>
            <a:spLocks noGrp="1" noRot="1" noMove="1" noResize="1" noEditPoints="1" noAdjustHandles="1" noChangeArrowheads="1" noChangeShapeType="1"/>
          </p:cNvSpPr>
          <p:nvPr>
            <p:ph type="pic" idx="16" hasCustomPrompt="1"/>
          </p:nvPr>
        </p:nvSpPr>
        <p:spPr>
          <a:xfrm>
            <a:off x="9905427" y="3163121"/>
            <a:ext cx="1776391" cy="2664587"/>
          </a:xfrm>
          <a:custGeom>
            <a:avLst/>
            <a:gdLst>
              <a:gd name="connsiteX0" fmla="*/ 0 w 1776391"/>
              <a:gd name="connsiteY0" fmla="*/ 0 h 2664587"/>
              <a:gd name="connsiteX1" fmla="*/ 1776391 w 1776391"/>
              <a:gd name="connsiteY1" fmla="*/ 754078 h 2664587"/>
              <a:gd name="connsiteX2" fmla="*/ 1776391 w 1776391"/>
              <a:gd name="connsiteY2" fmla="*/ 2664587 h 2664587"/>
              <a:gd name="connsiteX3" fmla="*/ 0 w 1776391"/>
              <a:gd name="connsiteY3" fmla="*/ 1910509 h 2664587"/>
            </a:gdLst>
            <a:ahLst/>
            <a:cxnLst>
              <a:cxn ang="0">
                <a:pos x="connsiteX0" y="connsiteY0"/>
              </a:cxn>
              <a:cxn ang="0">
                <a:pos x="connsiteX1" y="connsiteY1"/>
              </a:cxn>
              <a:cxn ang="0">
                <a:pos x="connsiteX2" y="connsiteY2"/>
              </a:cxn>
              <a:cxn ang="0">
                <a:pos x="connsiteX3" y="connsiteY3"/>
              </a:cxn>
            </a:cxnLst>
            <a:rect l="l" t="t" r="r" b="b"/>
            <a:pathLst>
              <a:path w="1776391" h="2664587">
                <a:moveTo>
                  <a:pt x="0" y="0"/>
                </a:moveTo>
                <a:cubicBezTo>
                  <a:pt x="591982" y="251359"/>
                  <a:pt x="1184409" y="502719"/>
                  <a:pt x="1776391" y="754078"/>
                </a:cubicBezTo>
                <a:lnTo>
                  <a:pt x="1776391" y="2664587"/>
                </a:lnTo>
                <a:cubicBezTo>
                  <a:pt x="1184409" y="2413228"/>
                  <a:pt x="591982" y="2161868"/>
                  <a:pt x="0" y="1910509"/>
                </a:cubicBezTo>
                <a:close/>
              </a:path>
            </a:pathLst>
          </a:custGeom>
          <a:solidFill>
            <a:srgbClr val="EAEBE9"/>
          </a:solidFill>
        </p:spPr>
        <p:txBody>
          <a:bodyPr wrap="square">
            <a:noAutofit/>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de-DE" dirty="0"/>
              <a:t> </a:t>
            </a:r>
          </a:p>
        </p:txBody>
      </p:sp>
    </p:spTree>
    <p:extLst>
      <p:ext uri="{BB962C8B-B14F-4D97-AF65-F5344CB8AC3E}">
        <p14:creationId xmlns:p14="http://schemas.microsoft.com/office/powerpoint/2010/main" val="641033071"/>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p:cSld name="Extra Statement Grey">
    <p:bg>
      <p:bgPr>
        <a:solidFill>
          <a:schemeClr val="accent2"/>
        </a:solidFill>
        <a:effectLst/>
      </p:bgPr>
    </p:bg>
    <p:spTree>
      <p:nvGrpSpPr>
        <p:cNvPr id="1" name=""/>
        <p:cNvGrpSpPr/>
        <p:nvPr/>
      </p:nvGrpSpPr>
      <p:grpSpPr>
        <a:xfrm>
          <a:off x="0" y="0"/>
          <a:ext cx="0" cy="0"/>
          <a:chOff x="0" y="0"/>
          <a:chExt cx="0" cy="0"/>
        </a:xfrm>
      </p:grpSpPr>
      <p:sp>
        <p:nvSpPr>
          <p:cNvPr id="16" name="Grafik 4">
            <a:extLst>
              <a:ext uri="{FF2B5EF4-FFF2-40B4-BE49-F238E27FC236}">
                <a16:creationId xmlns:a16="http://schemas.microsoft.com/office/drawing/2014/main" id="{EF2AE20D-7A5D-93DB-A171-11A9AE1AC7B0}"/>
              </a:ext>
            </a:extLst>
          </p:cNvPr>
          <p:cNvSpPr/>
          <p:nvPr/>
        </p:nvSpPr>
        <p:spPr>
          <a:xfrm>
            <a:off x="6899275" y="506412"/>
            <a:ext cx="3895725" cy="5843588"/>
          </a:xfrm>
          <a:custGeom>
            <a:avLst/>
            <a:gdLst>
              <a:gd name="connsiteX0" fmla="*/ 3895725 w 3895725"/>
              <a:gd name="connsiteY0" fmla="*/ 0 h 5843588"/>
              <a:gd name="connsiteX1" fmla="*/ 0 w 3895725"/>
              <a:gd name="connsiteY1" fmla="*/ 1653735 h 5843588"/>
              <a:gd name="connsiteX2" fmla="*/ 0 w 3895725"/>
              <a:gd name="connsiteY2" fmla="*/ 5843588 h 5843588"/>
              <a:gd name="connsiteX3" fmla="*/ 3895725 w 3895725"/>
              <a:gd name="connsiteY3" fmla="*/ 4189853 h 5843588"/>
              <a:gd name="connsiteX4" fmla="*/ 3895725 w 3895725"/>
              <a:gd name="connsiteY4" fmla="*/ 0 h 58435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5725" h="5843588">
                <a:moveTo>
                  <a:pt x="3895725" y="0"/>
                </a:moveTo>
                <a:cubicBezTo>
                  <a:pt x="2597475" y="551245"/>
                  <a:pt x="1298250" y="1102490"/>
                  <a:pt x="0" y="1653735"/>
                </a:cubicBezTo>
                <a:lnTo>
                  <a:pt x="0" y="5843588"/>
                </a:lnTo>
                <a:cubicBezTo>
                  <a:pt x="1298250" y="5292343"/>
                  <a:pt x="2597475" y="4741098"/>
                  <a:pt x="3895725" y="4189853"/>
                </a:cubicBezTo>
                <a:lnTo>
                  <a:pt x="3895725" y="0"/>
                </a:lnTo>
                <a:close/>
              </a:path>
            </a:pathLst>
          </a:custGeom>
          <a:solidFill>
            <a:schemeClr val="tx2"/>
          </a:solidFill>
          <a:ln w="9739" cap="flat">
            <a:noFill/>
            <a:prstDash val="solid"/>
            <a:miter/>
          </a:ln>
        </p:spPr>
        <p:txBody>
          <a:bodyPr rtlCol="0" anchor="ctr"/>
          <a:lstStyle/>
          <a:p>
            <a:endParaRPr lang="de-DE" dirty="0"/>
          </a:p>
        </p:txBody>
      </p:sp>
      <p:sp>
        <p:nvSpPr>
          <p:cNvPr id="8" name="Untertitel 2">
            <a:extLst>
              <a:ext uri="{FF2B5EF4-FFF2-40B4-BE49-F238E27FC236}">
                <a16:creationId xmlns:a16="http://schemas.microsoft.com/office/drawing/2014/main" id="{6FE8CBE9-61BF-D54B-4A6D-80AF49546F4B}"/>
              </a:ext>
            </a:extLst>
          </p:cNvPr>
          <p:cNvSpPr>
            <a:spLocks noGrp="1"/>
          </p:cNvSpPr>
          <p:nvPr>
            <p:ph type="subTitle" idx="1" hasCustomPrompt="1"/>
          </p:nvPr>
        </p:nvSpPr>
        <p:spPr>
          <a:xfrm>
            <a:off x="7382108" y="4440664"/>
            <a:ext cx="2023829" cy="196849"/>
          </a:xfrm>
        </p:spPr>
        <p:txBody>
          <a:bodyPr>
            <a:noAutofit/>
          </a:bodyPr>
          <a:lstStyle>
            <a:lvl1pPr marL="0" indent="0" algn="l">
              <a:lnSpc>
                <a:spcPct val="111000"/>
              </a:lnSpc>
              <a:buNone/>
              <a:defRPr sz="1200">
                <a:solidFill>
                  <a:schemeClr val="tx1"/>
                </a:solidFill>
                <a:latin typeface="+mn-lt"/>
                <a:cs typeface="Poppins" panose="00000800000000000000"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dirty="0"/>
              <a:t>Jobbezeichnung</a:t>
            </a:r>
          </a:p>
        </p:txBody>
      </p:sp>
      <p:sp>
        <p:nvSpPr>
          <p:cNvPr id="9" name="Textplatzhalter 17">
            <a:extLst>
              <a:ext uri="{FF2B5EF4-FFF2-40B4-BE49-F238E27FC236}">
                <a16:creationId xmlns:a16="http://schemas.microsoft.com/office/drawing/2014/main" id="{1E5CC52E-803C-B0B1-1FDB-5A6A3E98DB25}"/>
              </a:ext>
            </a:extLst>
          </p:cNvPr>
          <p:cNvSpPr>
            <a:spLocks noGrp="1"/>
          </p:cNvSpPr>
          <p:nvPr>
            <p:ph type="body" sz="quarter" idx="14" hasCustomPrompt="1"/>
          </p:nvPr>
        </p:nvSpPr>
        <p:spPr>
          <a:xfrm>
            <a:off x="7382107" y="4237019"/>
            <a:ext cx="2023831" cy="196849"/>
          </a:xfrm>
        </p:spPr>
        <p:txBody>
          <a:bodyPr>
            <a:noAutofit/>
          </a:bodyPr>
          <a:lstStyle>
            <a:lvl1pPr algn="l">
              <a:lnSpc>
                <a:spcPct val="111000"/>
              </a:lnSpc>
              <a:defRPr sz="1200" b="1" i="0">
                <a:solidFill>
                  <a:schemeClr val="tx1"/>
                </a:solidFill>
                <a:latin typeface="Poppins" pitchFamily="2" charset="77"/>
                <a:cs typeface="Poppins" pitchFamily="2" charset="77"/>
              </a:defRPr>
            </a:lvl1pPr>
          </a:lstStyle>
          <a:p>
            <a:pPr lvl="0"/>
            <a:r>
              <a:rPr lang="de-DE" dirty="0"/>
              <a:t>Vorname Nachname</a:t>
            </a:r>
          </a:p>
        </p:txBody>
      </p:sp>
      <p:sp>
        <p:nvSpPr>
          <p:cNvPr id="6" name="Textplatzhalter 5">
            <a:extLst>
              <a:ext uri="{FF2B5EF4-FFF2-40B4-BE49-F238E27FC236}">
                <a16:creationId xmlns:a16="http://schemas.microsoft.com/office/drawing/2014/main" id="{E21AA870-B9D7-B15A-9B6D-F56750379048}"/>
              </a:ext>
            </a:extLst>
          </p:cNvPr>
          <p:cNvSpPr>
            <a:spLocks noGrp="1"/>
          </p:cNvSpPr>
          <p:nvPr>
            <p:ph type="body" sz="quarter" idx="12" hasCustomPrompt="1"/>
          </p:nvPr>
        </p:nvSpPr>
        <p:spPr>
          <a:xfrm>
            <a:off x="2509838" y="2606783"/>
            <a:ext cx="6915176" cy="1477328"/>
          </a:xfrm>
        </p:spPr>
        <p:txBody>
          <a:bodyPr anchor="b">
            <a:noAutofit/>
          </a:bodyPr>
          <a:lstStyle>
            <a:lvl1pPr algn="r">
              <a:lnSpc>
                <a:spcPct val="96000"/>
              </a:lnSpc>
              <a:defRPr sz="5000" b="1" i="0">
                <a:solidFill>
                  <a:schemeClr val="bg2"/>
                </a:solidFill>
                <a:latin typeface="ES Klarheit Kurrent" pitchFamily="2" charset="77"/>
                <a:ea typeface="ES Klarheit Kurrent" pitchFamily="2" charset="77"/>
              </a:defRPr>
            </a:lvl1pPr>
            <a:lvl2pPr>
              <a:lnSpc>
                <a:spcPct val="96000"/>
              </a:lnSpc>
              <a:defRPr sz="5000"/>
            </a:lvl2pPr>
            <a:lvl3pPr>
              <a:lnSpc>
                <a:spcPct val="96000"/>
              </a:lnSpc>
              <a:defRPr sz="5000"/>
            </a:lvl3pPr>
            <a:lvl4pPr>
              <a:lnSpc>
                <a:spcPct val="96000"/>
              </a:lnSpc>
              <a:defRPr sz="5000"/>
            </a:lvl4pPr>
            <a:lvl5pPr>
              <a:lnSpc>
                <a:spcPct val="96000"/>
              </a:lnSpc>
              <a:defRPr sz="5000"/>
            </a:lvl5pPr>
          </a:lstStyle>
          <a:p>
            <a:pPr lvl="0"/>
            <a:r>
              <a:rPr lang="de-DE" dirty="0"/>
              <a:t>„Statement.“ </a:t>
            </a:r>
          </a:p>
        </p:txBody>
      </p:sp>
      <p:sp>
        <p:nvSpPr>
          <p:cNvPr id="3" name="Bildplatzhalter 2">
            <a:extLst>
              <a:ext uri="{FF2B5EF4-FFF2-40B4-BE49-F238E27FC236}">
                <a16:creationId xmlns:a16="http://schemas.microsoft.com/office/drawing/2014/main" id="{BD9219B7-6C53-2848-4C74-CA22F2E3DAD0}"/>
              </a:ext>
            </a:extLst>
          </p:cNvPr>
          <p:cNvSpPr>
            <a:spLocks noGrp="1" noRot="1" noMove="1" noResize="1" noEditPoints="1" noAdjustHandles="1" noChangeArrowheads="1" noChangeShapeType="1"/>
          </p:cNvSpPr>
          <p:nvPr>
            <p:ph type="pic" idx="16" hasCustomPrompt="1"/>
          </p:nvPr>
        </p:nvSpPr>
        <p:spPr>
          <a:xfrm>
            <a:off x="9905427" y="3163121"/>
            <a:ext cx="1776391" cy="2664587"/>
          </a:xfrm>
          <a:custGeom>
            <a:avLst/>
            <a:gdLst>
              <a:gd name="connsiteX0" fmla="*/ 0 w 1776391"/>
              <a:gd name="connsiteY0" fmla="*/ 0 h 2664587"/>
              <a:gd name="connsiteX1" fmla="*/ 1776391 w 1776391"/>
              <a:gd name="connsiteY1" fmla="*/ 754078 h 2664587"/>
              <a:gd name="connsiteX2" fmla="*/ 1776391 w 1776391"/>
              <a:gd name="connsiteY2" fmla="*/ 2664587 h 2664587"/>
              <a:gd name="connsiteX3" fmla="*/ 0 w 1776391"/>
              <a:gd name="connsiteY3" fmla="*/ 1910509 h 2664587"/>
            </a:gdLst>
            <a:ahLst/>
            <a:cxnLst>
              <a:cxn ang="0">
                <a:pos x="connsiteX0" y="connsiteY0"/>
              </a:cxn>
              <a:cxn ang="0">
                <a:pos x="connsiteX1" y="connsiteY1"/>
              </a:cxn>
              <a:cxn ang="0">
                <a:pos x="connsiteX2" y="connsiteY2"/>
              </a:cxn>
              <a:cxn ang="0">
                <a:pos x="connsiteX3" y="connsiteY3"/>
              </a:cxn>
            </a:cxnLst>
            <a:rect l="l" t="t" r="r" b="b"/>
            <a:pathLst>
              <a:path w="1776391" h="2664587">
                <a:moveTo>
                  <a:pt x="0" y="0"/>
                </a:moveTo>
                <a:cubicBezTo>
                  <a:pt x="591982" y="251359"/>
                  <a:pt x="1184409" y="502719"/>
                  <a:pt x="1776391" y="754078"/>
                </a:cubicBezTo>
                <a:lnTo>
                  <a:pt x="1776391" y="2664587"/>
                </a:lnTo>
                <a:cubicBezTo>
                  <a:pt x="1184409" y="2413228"/>
                  <a:pt x="591982" y="2161868"/>
                  <a:pt x="0" y="1910509"/>
                </a:cubicBezTo>
                <a:close/>
              </a:path>
            </a:pathLst>
          </a:custGeom>
          <a:solidFill>
            <a:srgbClr val="EAEBE9"/>
          </a:solidFill>
        </p:spPr>
        <p:txBody>
          <a:bodyPr wrap="square">
            <a:noAutofit/>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de-DE" dirty="0"/>
              <a:t> </a:t>
            </a:r>
          </a:p>
        </p:txBody>
      </p:sp>
    </p:spTree>
    <p:extLst>
      <p:ext uri="{BB962C8B-B14F-4D97-AF65-F5344CB8AC3E}">
        <p14:creationId xmlns:p14="http://schemas.microsoft.com/office/powerpoint/2010/main" val="410538997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p:cSld name="Extra Statement kleine Schrift Deep Blue">
    <p:bg>
      <p:bgPr>
        <a:solidFill>
          <a:schemeClr val="accent3"/>
        </a:solidFill>
        <a:effectLst/>
      </p:bgPr>
    </p:bg>
    <p:spTree>
      <p:nvGrpSpPr>
        <p:cNvPr id="1" name=""/>
        <p:cNvGrpSpPr/>
        <p:nvPr/>
      </p:nvGrpSpPr>
      <p:grpSpPr>
        <a:xfrm>
          <a:off x="0" y="0"/>
          <a:ext cx="0" cy="0"/>
          <a:chOff x="0" y="0"/>
          <a:chExt cx="0" cy="0"/>
        </a:xfrm>
      </p:grpSpPr>
      <p:sp>
        <p:nvSpPr>
          <p:cNvPr id="16" name="Grafik 4">
            <a:extLst>
              <a:ext uri="{FF2B5EF4-FFF2-40B4-BE49-F238E27FC236}">
                <a16:creationId xmlns:a16="http://schemas.microsoft.com/office/drawing/2014/main" id="{EF2AE20D-7A5D-93DB-A171-11A9AE1AC7B0}"/>
              </a:ext>
            </a:extLst>
          </p:cNvPr>
          <p:cNvSpPr/>
          <p:nvPr/>
        </p:nvSpPr>
        <p:spPr>
          <a:xfrm>
            <a:off x="6899275" y="506412"/>
            <a:ext cx="3895725" cy="5843588"/>
          </a:xfrm>
          <a:custGeom>
            <a:avLst/>
            <a:gdLst>
              <a:gd name="connsiteX0" fmla="*/ 3895725 w 3895725"/>
              <a:gd name="connsiteY0" fmla="*/ 0 h 5843588"/>
              <a:gd name="connsiteX1" fmla="*/ 0 w 3895725"/>
              <a:gd name="connsiteY1" fmla="*/ 1653735 h 5843588"/>
              <a:gd name="connsiteX2" fmla="*/ 0 w 3895725"/>
              <a:gd name="connsiteY2" fmla="*/ 5843588 h 5843588"/>
              <a:gd name="connsiteX3" fmla="*/ 3895725 w 3895725"/>
              <a:gd name="connsiteY3" fmla="*/ 4189853 h 5843588"/>
              <a:gd name="connsiteX4" fmla="*/ 3895725 w 3895725"/>
              <a:gd name="connsiteY4" fmla="*/ 0 h 58435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5725" h="5843588">
                <a:moveTo>
                  <a:pt x="3895725" y="0"/>
                </a:moveTo>
                <a:cubicBezTo>
                  <a:pt x="2597475" y="551245"/>
                  <a:pt x="1298250" y="1102490"/>
                  <a:pt x="0" y="1653735"/>
                </a:cubicBezTo>
                <a:lnTo>
                  <a:pt x="0" y="5843588"/>
                </a:lnTo>
                <a:cubicBezTo>
                  <a:pt x="1298250" y="5292343"/>
                  <a:pt x="2597475" y="4741098"/>
                  <a:pt x="3895725" y="4189853"/>
                </a:cubicBezTo>
                <a:lnTo>
                  <a:pt x="3895725" y="0"/>
                </a:lnTo>
                <a:close/>
              </a:path>
            </a:pathLst>
          </a:custGeom>
          <a:solidFill>
            <a:schemeClr val="accent1"/>
          </a:solidFill>
          <a:ln w="9739" cap="flat">
            <a:noFill/>
            <a:prstDash val="solid"/>
            <a:miter/>
          </a:ln>
        </p:spPr>
        <p:txBody>
          <a:bodyPr rtlCol="0" anchor="ctr"/>
          <a:lstStyle/>
          <a:p>
            <a:endParaRPr lang="de-DE" dirty="0"/>
          </a:p>
        </p:txBody>
      </p:sp>
      <p:sp>
        <p:nvSpPr>
          <p:cNvPr id="8" name="Untertitel 2">
            <a:extLst>
              <a:ext uri="{FF2B5EF4-FFF2-40B4-BE49-F238E27FC236}">
                <a16:creationId xmlns:a16="http://schemas.microsoft.com/office/drawing/2014/main" id="{6FE8CBE9-61BF-D54B-4A6D-80AF49546F4B}"/>
              </a:ext>
            </a:extLst>
          </p:cNvPr>
          <p:cNvSpPr>
            <a:spLocks noGrp="1"/>
          </p:cNvSpPr>
          <p:nvPr>
            <p:ph type="subTitle" idx="1" hasCustomPrompt="1"/>
          </p:nvPr>
        </p:nvSpPr>
        <p:spPr>
          <a:xfrm>
            <a:off x="7382108" y="4440664"/>
            <a:ext cx="2023829" cy="196849"/>
          </a:xfrm>
        </p:spPr>
        <p:txBody>
          <a:bodyPr>
            <a:noAutofit/>
          </a:bodyPr>
          <a:lstStyle>
            <a:lvl1pPr marL="0" indent="0" algn="l">
              <a:lnSpc>
                <a:spcPct val="111000"/>
              </a:lnSpc>
              <a:buNone/>
              <a:defRPr sz="1200">
                <a:solidFill>
                  <a:schemeClr val="bg1"/>
                </a:solidFill>
                <a:latin typeface="+mn-lt"/>
                <a:cs typeface="Poppins" panose="00000800000000000000"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dirty="0"/>
              <a:t>Jobbezeichnung</a:t>
            </a:r>
          </a:p>
        </p:txBody>
      </p:sp>
      <p:sp>
        <p:nvSpPr>
          <p:cNvPr id="9" name="Textplatzhalter 17">
            <a:extLst>
              <a:ext uri="{FF2B5EF4-FFF2-40B4-BE49-F238E27FC236}">
                <a16:creationId xmlns:a16="http://schemas.microsoft.com/office/drawing/2014/main" id="{1E5CC52E-803C-B0B1-1FDB-5A6A3E98DB25}"/>
              </a:ext>
            </a:extLst>
          </p:cNvPr>
          <p:cNvSpPr>
            <a:spLocks noGrp="1"/>
          </p:cNvSpPr>
          <p:nvPr>
            <p:ph type="body" sz="quarter" idx="14" hasCustomPrompt="1"/>
          </p:nvPr>
        </p:nvSpPr>
        <p:spPr>
          <a:xfrm>
            <a:off x="7382107" y="4237019"/>
            <a:ext cx="2023831" cy="196849"/>
          </a:xfrm>
        </p:spPr>
        <p:txBody>
          <a:bodyPr>
            <a:noAutofit/>
          </a:bodyPr>
          <a:lstStyle>
            <a:lvl1pPr algn="l">
              <a:lnSpc>
                <a:spcPct val="111000"/>
              </a:lnSpc>
              <a:defRPr sz="1200" b="1" i="0">
                <a:solidFill>
                  <a:schemeClr val="bg1"/>
                </a:solidFill>
                <a:latin typeface="Poppins" pitchFamily="2" charset="77"/>
                <a:cs typeface="Poppins" pitchFamily="2" charset="77"/>
              </a:defRPr>
            </a:lvl1pPr>
          </a:lstStyle>
          <a:p>
            <a:pPr lvl="0"/>
            <a:r>
              <a:rPr lang="de-DE" dirty="0"/>
              <a:t>Vorname Nachname</a:t>
            </a:r>
          </a:p>
        </p:txBody>
      </p:sp>
      <p:sp>
        <p:nvSpPr>
          <p:cNvPr id="6" name="Textplatzhalter 5">
            <a:extLst>
              <a:ext uri="{FF2B5EF4-FFF2-40B4-BE49-F238E27FC236}">
                <a16:creationId xmlns:a16="http://schemas.microsoft.com/office/drawing/2014/main" id="{E21AA870-B9D7-B15A-9B6D-F56750379048}"/>
              </a:ext>
            </a:extLst>
          </p:cNvPr>
          <p:cNvSpPr>
            <a:spLocks noGrp="1"/>
          </p:cNvSpPr>
          <p:nvPr>
            <p:ph type="body" sz="quarter" idx="12" hasCustomPrompt="1"/>
          </p:nvPr>
        </p:nvSpPr>
        <p:spPr>
          <a:xfrm>
            <a:off x="2509838" y="2606783"/>
            <a:ext cx="6915176" cy="1477328"/>
          </a:xfrm>
        </p:spPr>
        <p:txBody>
          <a:bodyPr anchor="b">
            <a:noAutofit/>
          </a:bodyPr>
          <a:lstStyle>
            <a:lvl1pPr algn="r">
              <a:lnSpc>
                <a:spcPct val="88000"/>
              </a:lnSpc>
              <a:defRPr sz="3300" b="1" i="0">
                <a:solidFill>
                  <a:schemeClr val="tx2"/>
                </a:solidFill>
                <a:latin typeface="ES Klarheit Kurrent" pitchFamily="2" charset="77"/>
                <a:ea typeface="ES Klarheit Kurrent" pitchFamily="2" charset="77"/>
              </a:defRPr>
            </a:lvl1pPr>
            <a:lvl2pPr>
              <a:lnSpc>
                <a:spcPct val="96000"/>
              </a:lnSpc>
              <a:defRPr sz="5000"/>
            </a:lvl2pPr>
            <a:lvl3pPr>
              <a:lnSpc>
                <a:spcPct val="96000"/>
              </a:lnSpc>
              <a:defRPr sz="5000"/>
            </a:lvl3pPr>
            <a:lvl4pPr>
              <a:lnSpc>
                <a:spcPct val="96000"/>
              </a:lnSpc>
              <a:defRPr sz="5000"/>
            </a:lvl4pPr>
            <a:lvl5pPr>
              <a:lnSpc>
                <a:spcPct val="96000"/>
              </a:lnSpc>
              <a:defRPr sz="5000"/>
            </a:lvl5pPr>
          </a:lstStyle>
          <a:p>
            <a:pPr lvl="0"/>
            <a:r>
              <a:rPr lang="de-DE" dirty="0"/>
              <a:t>„Statement.“ </a:t>
            </a:r>
          </a:p>
        </p:txBody>
      </p:sp>
      <p:sp>
        <p:nvSpPr>
          <p:cNvPr id="2" name="Bildplatzhalter 1">
            <a:extLst>
              <a:ext uri="{FF2B5EF4-FFF2-40B4-BE49-F238E27FC236}">
                <a16:creationId xmlns:a16="http://schemas.microsoft.com/office/drawing/2014/main" id="{543DBE80-380D-D321-12ED-3B4FBC36B7AC}"/>
              </a:ext>
            </a:extLst>
          </p:cNvPr>
          <p:cNvSpPr>
            <a:spLocks noGrp="1" noRot="1" noMove="1" noResize="1" noEditPoints="1" noAdjustHandles="1" noChangeArrowheads="1" noChangeShapeType="1"/>
          </p:cNvSpPr>
          <p:nvPr>
            <p:ph type="pic" idx="16" hasCustomPrompt="1"/>
          </p:nvPr>
        </p:nvSpPr>
        <p:spPr>
          <a:xfrm>
            <a:off x="9905427" y="3163121"/>
            <a:ext cx="1776391" cy="2664587"/>
          </a:xfrm>
          <a:custGeom>
            <a:avLst/>
            <a:gdLst>
              <a:gd name="connsiteX0" fmla="*/ 0 w 1776391"/>
              <a:gd name="connsiteY0" fmla="*/ 0 h 2664587"/>
              <a:gd name="connsiteX1" fmla="*/ 1776391 w 1776391"/>
              <a:gd name="connsiteY1" fmla="*/ 754078 h 2664587"/>
              <a:gd name="connsiteX2" fmla="*/ 1776391 w 1776391"/>
              <a:gd name="connsiteY2" fmla="*/ 2664587 h 2664587"/>
              <a:gd name="connsiteX3" fmla="*/ 0 w 1776391"/>
              <a:gd name="connsiteY3" fmla="*/ 1910509 h 2664587"/>
            </a:gdLst>
            <a:ahLst/>
            <a:cxnLst>
              <a:cxn ang="0">
                <a:pos x="connsiteX0" y="connsiteY0"/>
              </a:cxn>
              <a:cxn ang="0">
                <a:pos x="connsiteX1" y="connsiteY1"/>
              </a:cxn>
              <a:cxn ang="0">
                <a:pos x="connsiteX2" y="connsiteY2"/>
              </a:cxn>
              <a:cxn ang="0">
                <a:pos x="connsiteX3" y="connsiteY3"/>
              </a:cxn>
            </a:cxnLst>
            <a:rect l="l" t="t" r="r" b="b"/>
            <a:pathLst>
              <a:path w="1776391" h="2664587">
                <a:moveTo>
                  <a:pt x="0" y="0"/>
                </a:moveTo>
                <a:cubicBezTo>
                  <a:pt x="591982" y="251359"/>
                  <a:pt x="1184409" y="502719"/>
                  <a:pt x="1776391" y="754078"/>
                </a:cubicBezTo>
                <a:lnTo>
                  <a:pt x="1776391" y="2664587"/>
                </a:lnTo>
                <a:cubicBezTo>
                  <a:pt x="1184409" y="2413228"/>
                  <a:pt x="591982" y="2161868"/>
                  <a:pt x="0" y="1910509"/>
                </a:cubicBezTo>
                <a:close/>
              </a:path>
            </a:pathLst>
          </a:custGeom>
          <a:solidFill>
            <a:srgbClr val="EAEBE9"/>
          </a:solidFill>
        </p:spPr>
        <p:txBody>
          <a:bodyPr wrap="square">
            <a:noAutofit/>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de-DE" dirty="0"/>
              <a:t> </a:t>
            </a:r>
          </a:p>
        </p:txBody>
      </p:sp>
    </p:spTree>
    <p:extLst>
      <p:ext uri="{BB962C8B-B14F-4D97-AF65-F5344CB8AC3E}">
        <p14:creationId xmlns:p14="http://schemas.microsoft.com/office/powerpoint/2010/main" val="20312912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p:cSld name="Extra Statement kleine Schrift Grey">
    <p:bg>
      <p:bgPr>
        <a:solidFill>
          <a:schemeClr val="accent2"/>
        </a:solidFill>
        <a:effectLst/>
      </p:bgPr>
    </p:bg>
    <p:spTree>
      <p:nvGrpSpPr>
        <p:cNvPr id="1" name=""/>
        <p:cNvGrpSpPr/>
        <p:nvPr/>
      </p:nvGrpSpPr>
      <p:grpSpPr>
        <a:xfrm>
          <a:off x="0" y="0"/>
          <a:ext cx="0" cy="0"/>
          <a:chOff x="0" y="0"/>
          <a:chExt cx="0" cy="0"/>
        </a:xfrm>
      </p:grpSpPr>
      <p:sp>
        <p:nvSpPr>
          <p:cNvPr id="16" name="Grafik 4">
            <a:extLst>
              <a:ext uri="{FF2B5EF4-FFF2-40B4-BE49-F238E27FC236}">
                <a16:creationId xmlns:a16="http://schemas.microsoft.com/office/drawing/2014/main" id="{EF2AE20D-7A5D-93DB-A171-11A9AE1AC7B0}"/>
              </a:ext>
            </a:extLst>
          </p:cNvPr>
          <p:cNvSpPr/>
          <p:nvPr/>
        </p:nvSpPr>
        <p:spPr>
          <a:xfrm>
            <a:off x="6899275" y="506412"/>
            <a:ext cx="3895725" cy="5843588"/>
          </a:xfrm>
          <a:custGeom>
            <a:avLst/>
            <a:gdLst>
              <a:gd name="connsiteX0" fmla="*/ 3895725 w 3895725"/>
              <a:gd name="connsiteY0" fmla="*/ 0 h 5843588"/>
              <a:gd name="connsiteX1" fmla="*/ 0 w 3895725"/>
              <a:gd name="connsiteY1" fmla="*/ 1653735 h 5843588"/>
              <a:gd name="connsiteX2" fmla="*/ 0 w 3895725"/>
              <a:gd name="connsiteY2" fmla="*/ 5843588 h 5843588"/>
              <a:gd name="connsiteX3" fmla="*/ 3895725 w 3895725"/>
              <a:gd name="connsiteY3" fmla="*/ 4189853 h 5843588"/>
              <a:gd name="connsiteX4" fmla="*/ 3895725 w 3895725"/>
              <a:gd name="connsiteY4" fmla="*/ 0 h 58435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5725" h="5843588">
                <a:moveTo>
                  <a:pt x="3895725" y="0"/>
                </a:moveTo>
                <a:cubicBezTo>
                  <a:pt x="2597475" y="551245"/>
                  <a:pt x="1298250" y="1102490"/>
                  <a:pt x="0" y="1653735"/>
                </a:cubicBezTo>
                <a:lnTo>
                  <a:pt x="0" y="5843588"/>
                </a:lnTo>
                <a:cubicBezTo>
                  <a:pt x="1298250" y="5292343"/>
                  <a:pt x="2597475" y="4741098"/>
                  <a:pt x="3895725" y="4189853"/>
                </a:cubicBezTo>
                <a:lnTo>
                  <a:pt x="3895725" y="0"/>
                </a:lnTo>
                <a:close/>
              </a:path>
            </a:pathLst>
          </a:custGeom>
          <a:solidFill>
            <a:schemeClr val="tx2"/>
          </a:solidFill>
          <a:ln w="9739" cap="flat">
            <a:noFill/>
            <a:prstDash val="solid"/>
            <a:miter/>
          </a:ln>
        </p:spPr>
        <p:txBody>
          <a:bodyPr rtlCol="0" anchor="ctr"/>
          <a:lstStyle/>
          <a:p>
            <a:endParaRPr lang="de-DE" dirty="0"/>
          </a:p>
        </p:txBody>
      </p:sp>
      <p:sp>
        <p:nvSpPr>
          <p:cNvPr id="8" name="Untertitel 2">
            <a:extLst>
              <a:ext uri="{FF2B5EF4-FFF2-40B4-BE49-F238E27FC236}">
                <a16:creationId xmlns:a16="http://schemas.microsoft.com/office/drawing/2014/main" id="{6FE8CBE9-61BF-D54B-4A6D-80AF49546F4B}"/>
              </a:ext>
            </a:extLst>
          </p:cNvPr>
          <p:cNvSpPr>
            <a:spLocks noGrp="1"/>
          </p:cNvSpPr>
          <p:nvPr>
            <p:ph type="subTitle" idx="1" hasCustomPrompt="1"/>
          </p:nvPr>
        </p:nvSpPr>
        <p:spPr>
          <a:xfrm>
            <a:off x="7382108" y="4440664"/>
            <a:ext cx="2023829" cy="196849"/>
          </a:xfrm>
        </p:spPr>
        <p:txBody>
          <a:bodyPr>
            <a:noAutofit/>
          </a:bodyPr>
          <a:lstStyle>
            <a:lvl1pPr marL="0" indent="0" algn="l">
              <a:lnSpc>
                <a:spcPct val="111000"/>
              </a:lnSpc>
              <a:buNone/>
              <a:defRPr sz="1200">
                <a:solidFill>
                  <a:schemeClr val="tx1"/>
                </a:solidFill>
                <a:latin typeface="+mn-lt"/>
                <a:cs typeface="Poppins" panose="00000800000000000000"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dirty="0"/>
              <a:t>Jobbezeichnung</a:t>
            </a:r>
          </a:p>
        </p:txBody>
      </p:sp>
      <p:sp>
        <p:nvSpPr>
          <p:cNvPr id="9" name="Textplatzhalter 17">
            <a:extLst>
              <a:ext uri="{FF2B5EF4-FFF2-40B4-BE49-F238E27FC236}">
                <a16:creationId xmlns:a16="http://schemas.microsoft.com/office/drawing/2014/main" id="{1E5CC52E-803C-B0B1-1FDB-5A6A3E98DB25}"/>
              </a:ext>
            </a:extLst>
          </p:cNvPr>
          <p:cNvSpPr>
            <a:spLocks noGrp="1"/>
          </p:cNvSpPr>
          <p:nvPr>
            <p:ph type="body" sz="quarter" idx="14" hasCustomPrompt="1"/>
          </p:nvPr>
        </p:nvSpPr>
        <p:spPr>
          <a:xfrm>
            <a:off x="7382107" y="4237019"/>
            <a:ext cx="2023831" cy="196849"/>
          </a:xfrm>
        </p:spPr>
        <p:txBody>
          <a:bodyPr>
            <a:noAutofit/>
          </a:bodyPr>
          <a:lstStyle>
            <a:lvl1pPr algn="l">
              <a:lnSpc>
                <a:spcPct val="111000"/>
              </a:lnSpc>
              <a:defRPr sz="1200" b="1" i="0">
                <a:solidFill>
                  <a:schemeClr val="tx1"/>
                </a:solidFill>
                <a:latin typeface="Poppins" pitchFamily="2" charset="77"/>
                <a:cs typeface="Poppins" pitchFamily="2" charset="77"/>
              </a:defRPr>
            </a:lvl1pPr>
          </a:lstStyle>
          <a:p>
            <a:pPr lvl="0"/>
            <a:r>
              <a:rPr lang="de-DE" dirty="0"/>
              <a:t>Vorname Nachname</a:t>
            </a:r>
          </a:p>
        </p:txBody>
      </p:sp>
      <p:sp>
        <p:nvSpPr>
          <p:cNvPr id="6" name="Textplatzhalter 5">
            <a:extLst>
              <a:ext uri="{FF2B5EF4-FFF2-40B4-BE49-F238E27FC236}">
                <a16:creationId xmlns:a16="http://schemas.microsoft.com/office/drawing/2014/main" id="{E21AA870-B9D7-B15A-9B6D-F56750379048}"/>
              </a:ext>
            </a:extLst>
          </p:cNvPr>
          <p:cNvSpPr>
            <a:spLocks noGrp="1"/>
          </p:cNvSpPr>
          <p:nvPr>
            <p:ph type="body" sz="quarter" idx="12" hasCustomPrompt="1"/>
          </p:nvPr>
        </p:nvSpPr>
        <p:spPr>
          <a:xfrm>
            <a:off x="2509838" y="2606783"/>
            <a:ext cx="6915176" cy="1477328"/>
          </a:xfrm>
        </p:spPr>
        <p:txBody>
          <a:bodyPr anchor="b">
            <a:noAutofit/>
          </a:bodyPr>
          <a:lstStyle>
            <a:lvl1pPr algn="r">
              <a:lnSpc>
                <a:spcPct val="88000"/>
              </a:lnSpc>
              <a:defRPr sz="3300" b="1" i="0">
                <a:solidFill>
                  <a:schemeClr val="bg2"/>
                </a:solidFill>
                <a:latin typeface="ES Klarheit Kurrent" pitchFamily="2" charset="77"/>
                <a:ea typeface="ES Klarheit Kurrent" pitchFamily="2" charset="77"/>
              </a:defRPr>
            </a:lvl1pPr>
            <a:lvl2pPr>
              <a:lnSpc>
                <a:spcPct val="96000"/>
              </a:lnSpc>
              <a:defRPr sz="5000"/>
            </a:lvl2pPr>
            <a:lvl3pPr>
              <a:lnSpc>
                <a:spcPct val="96000"/>
              </a:lnSpc>
              <a:defRPr sz="5000"/>
            </a:lvl3pPr>
            <a:lvl4pPr>
              <a:lnSpc>
                <a:spcPct val="96000"/>
              </a:lnSpc>
              <a:defRPr sz="5000"/>
            </a:lvl4pPr>
            <a:lvl5pPr>
              <a:lnSpc>
                <a:spcPct val="96000"/>
              </a:lnSpc>
              <a:defRPr sz="5000"/>
            </a:lvl5pPr>
          </a:lstStyle>
          <a:p>
            <a:pPr lvl="0"/>
            <a:r>
              <a:rPr lang="de-DE" dirty="0"/>
              <a:t>„Statement.“ </a:t>
            </a:r>
          </a:p>
        </p:txBody>
      </p:sp>
      <p:sp>
        <p:nvSpPr>
          <p:cNvPr id="2" name="Bildplatzhalter 1">
            <a:extLst>
              <a:ext uri="{FF2B5EF4-FFF2-40B4-BE49-F238E27FC236}">
                <a16:creationId xmlns:a16="http://schemas.microsoft.com/office/drawing/2014/main" id="{EDDD093C-393D-7A95-644E-F0CAACFCDBAD}"/>
              </a:ext>
            </a:extLst>
          </p:cNvPr>
          <p:cNvSpPr>
            <a:spLocks noGrp="1" noRot="1" noMove="1" noResize="1" noEditPoints="1" noAdjustHandles="1" noChangeArrowheads="1" noChangeShapeType="1"/>
          </p:cNvSpPr>
          <p:nvPr>
            <p:ph type="pic" idx="16" hasCustomPrompt="1"/>
          </p:nvPr>
        </p:nvSpPr>
        <p:spPr>
          <a:xfrm>
            <a:off x="9905427" y="3163121"/>
            <a:ext cx="1776391" cy="2664587"/>
          </a:xfrm>
          <a:custGeom>
            <a:avLst/>
            <a:gdLst>
              <a:gd name="connsiteX0" fmla="*/ 0 w 1776391"/>
              <a:gd name="connsiteY0" fmla="*/ 0 h 2664587"/>
              <a:gd name="connsiteX1" fmla="*/ 1776391 w 1776391"/>
              <a:gd name="connsiteY1" fmla="*/ 754078 h 2664587"/>
              <a:gd name="connsiteX2" fmla="*/ 1776391 w 1776391"/>
              <a:gd name="connsiteY2" fmla="*/ 2664587 h 2664587"/>
              <a:gd name="connsiteX3" fmla="*/ 0 w 1776391"/>
              <a:gd name="connsiteY3" fmla="*/ 1910509 h 2664587"/>
            </a:gdLst>
            <a:ahLst/>
            <a:cxnLst>
              <a:cxn ang="0">
                <a:pos x="connsiteX0" y="connsiteY0"/>
              </a:cxn>
              <a:cxn ang="0">
                <a:pos x="connsiteX1" y="connsiteY1"/>
              </a:cxn>
              <a:cxn ang="0">
                <a:pos x="connsiteX2" y="connsiteY2"/>
              </a:cxn>
              <a:cxn ang="0">
                <a:pos x="connsiteX3" y="connsiteY3"/>
              </a:cxn>
            </a:cxnLst>
            <a:rect l="l" t="t" r="r" b="b"/>
            <a:pathLst>
              <a:path w="1776391" h="2664587">
                <a:moveTo>
                  <a:pt x="0" y="0"/>
                </a:moveTo>
                <a:cubicBezTo>
                  <a:pt x="591982" y="251359"/>
                  <a:pt x="1184409" y="502719"/>
                  <a:pt x="1776391" y="754078"/>
                </a:cubicBezTo>
                <a:lnTo>
                  <a:pt x="1776391" y="2664587"/>
                </a:lnTo>
                <a:cubicBezTo>
                  <a:pt x="1184409" y="2413228"/>
                  <a:pt x="591982" y="2161868"/>
                  <a:pt x="0" y="1910509"/>
                </a:cubicBezTo>
                <a:close/>
              </a:path>
            </a:pathLst>
          </a:custGeom>
          <a:solidFill>
            <a:srgbClr val="EAEBE9"/>
          </a:solidFill>
        </p:spPr>
        <p:txBody>
          <a:bodyPr wrap="square">
            <a:noAutofit/>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de-DE" dirty="0"/>
              <a:t> </a:t>
            </a:r>
          </a:p>
        </p:txBody>
      </p:sp>
    </p:spTree>
    <p:extLst>
      <p:ext uri="{BB962C8B-B14F-4D97-AF65-F5344CB8AC3E}">
        <p14:creationId xmlns:p14="http://schemas.microsoft.com/office/powerpoint/2010/main" val="280843608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Tabelle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7B47679-70AA-ADEF-6F93-715DA11DAFE5}"/>
              </a:ext>
            </a:extLst>
          </p:cNvPr>
          <p:cNvSpPr>
            <a:spLocks noGrp="1"/>
          </p:cNvSpPr>
          <p:nvPr>
            <p:ph type="title"/>
          </p:nvPr>
        </p:nvSpPr>
        <p:spPr/>
        <p:txBody>
          <a:bodyPr/>
          <a:lstStyle/>
          <a:p>
            <a:r>
              <a:rPr lang="en-GB"/>
              <a:t>Click to edit Master title style</a:t>
            </a:r>
            <a:endParaRPr lang="de-DE" dirty="0"/>
          </a:p>
        </p:txBody>
      </p:sp>
      <p:sp>
        <p:nvSpPr>
          <p:cNvPr id="3" name="Fußzeilenplatzhalter 2">
            <a:extLst>
              <a:ext uri="{FF2B5EF4-FFF2-40B4-BE49-F238E27FC236}">
                <a16:creationId xmlns:a16="http://schemas.microsoft.com/office/drawing/2014/main" id="{AA87A721-6D20-AA10-4FFF-E4885872B54D}"/>
              </a:ext>
            </a:extLst>
          </p:cNvPr>
          <p:cNvSpPr>
            <a:spLocks noGrp="1"/>
          </p:cNvSpPr>
          <p:nvPr>
            <p:ph type="ftr" sz="quarter" idx="10"/>
          </p:nvPr>
        </p:nvSpPr>
        <p:spPr/>
        <p:txBody>
          <a:bodyPr/>
          <a:lstStyle/>
          <a:p>
            <a:r>
              <a:rPr lang="de-DE"/>
              <a:t>JavaScript fundamentals</a:t>
            </a:r>
            <a:endParaRPr lang="de-DE" dirty="0"/>
          </a:p>
        </p:txBody>
      </p:sp>
      <p:sp>
        <p:nvSpPr>
          <p:cNvPr id="4" name="Foliennummernplatzhalter 3">
            <a:extLst>
              <a:ext uri="{FF2B5EF4-FFF2-40B4-BE49-F238E27FC236}">
                <a16:creationId xmlns:a16="http://schemas.microsoft.com/office/drawing/2014/main" id="{F2473113-43F4-041D-8238-C68CCF75F03C}"/>
              </a:ext>
            </a:extLst>
          </p:cNvPr>
          <p:cNvSpPr>
            <a:spLocks noGrp="1"/>
          </p:cNvSpPr>
          <p:nvPr>
            <p:ph type="sldNum" sz="quarter" idx="11"/>
          </p:nvPr>
        </p:nvSpPr>
        <p:spPr/>
        <p:txBody>
          <a:bodyPr/>
          <a:lstStyle/>
          <a:p>
            <a:fld id="{767974AA-08A2-454B-9C8B-4A79D1E4672A}" type="slidenum">
              <a:rPr lang="de-DE" smtClean="0"/>
              <a:pPr/>
              <a:t>‹#›</a:t>
            </a:fld>
            <a:endParaRPr lang="de-DE" dirty="0"/>
          </a:p>
        </p:txBody>
      </p:sp>
      <p:sp>
        <p:nvSpPr>
          <p:cNvPr id="5" name="Textplatzhalter 7">
            <a:extLst>
              <a:ext uri="{FF2B5EF4-FFF2-40B4-BE49-F238E27FC236}">
                <a16:creationId xmlns:a16="http://schemas.microsoft.com/office/drawing/2014/main" id="{D9E1134B-7A21-F89F-45E9-942481F92E67}"/>
              </a:ext>
            </a:extLst>
          </p:cNvPr>
          <p:cNvSpPr>
            <a:spLocks noGrp="1"/>
          </p:cNvSpPr>
          <p:nvPr>
            <p:ph type="body" sz="quarter" idx="13" hasCustomPrompt="1"/>
          </p:nvPr>
        </p:nvSpPr>
        <p:spPr>
          <a:xfrm>
            <a:off x="1990725" y="1592831"/>
            <a:ext cx="8289925" cy="313101"/>
          </a:xfrm>
        </p:spPr>
        <p:txBody>
          <a:bodyPr>
            <a:noAutofit/>
          </a:bodyPr>
          <a:lstStyle>
            <a:lvl1pPr>
              <a:lnSpc>
                <a:spcPct val="100000"/>
              </a:lnSpc>
              <a:defRPr sz="1600" b="1" i="0">
                <a:solidFill>
                  <a:schemeClr val="bg2"/>
                </a:solidFill>
                <a:latin typeface="Poppins" pitchFamily="2" charset="77"/>
                <a:cs typeface="Poppins" pitchFamily="2" charset="77"/>
              </a:defRPr>
            </a:lvl1pPr>
          </a:lstStyle>
          <a:p>
            <a:pPr lvl="0"/>
            <a:r>
              <a:rPr lang="de-DE" dirty="0"/>
              <a:t>Tabellenthema</a:t>
            </a:r>
          </a:p>
        </p:txBody>
      </p:sp>
      <p:sp>
        <p:nvSpPr>
          <p:cNvPr id="8" name="Tabellenplatzhalter 7">
            <a:extLst>
              <a:ext uri="{FF2B5EF4-FFF2-40B4-BE49-F238E27FC236}">
                <a16:creationId xmlns:a16="http://schemas.microsoft.com/office/drawing/2014/main" id="{443C0763-2DD5-65B1-1E93-6035F574B6ED}"/>
              </a:ext>
            </a:extLst>
          </p:cNvPr>
          <p:cNvSpPr>
            <a:spLocks noGrp="1"/>
          </p:cNvSpPr>
          <p:nvPr>
            <p:ph type="tbl" sz="quarter" idx="14" hasCustomPrompt="1"/>
          </p:nvPr>
        </p:nvSpPr>
        <p:spPr>
          <a:xfrm>
            <a:off x="1990726" y="1908545"/>
            <a:ext cx="8289924" cy="3690665"/>
          </a:xfrm>
        </p:spPr>
        <p:txBody>
          <a:bodyPr/>
          <a:lstStyle/>
          <a:p>
            <a:r>
              <a:rPr lang="de-DE" dirty="0"/>
              <a:t> </a:t>
            </a:r>
          </a:p>
        </p:txBody>
      </p:sp>
      <p:cxnSp>
        <p:nvCxnSpPr>
          <p:cNvPr id="7" name="Gerader Verbinder 6">
            <a:extLst>
              <a:ext uri="{FF2B5EF4-FFF2-40B4-BE49-F238E27FC236}">
                <a16:creationId xmlns:a16="http://schemas.microsoft.com/office/drawing/2014/main" id="{3BBD0AD7-E490-F4FE-25A2-B1AF54F298DF}"/>
              </a:ext>
            </a:extLst>
          </p:cNvPr>
          <p:cNvCxnSpPr>
            <a:cxnSpLocks/>
          </p:cNvCxnSpPr>
          <p:nvPr/>
        </p:nvCxnSpPr>
        <p:spPr>
          <a:xfrm>
            <a:off x="1990725" y="1908547"/>
            <a:ext cx="8289925" cy="0"/>
          </a:xfrm>
          <a:prstGeom prst="line">
            <a:avLst/>
          </a:prstGeom>
          <a:ln w="12700">
            <a:solidFill>
              <a:schemeClr val="accent3"/>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87411512"/>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Diagramm mit Überschrift und Quellenangab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7B47679-70AA-ADEF-6F93-715DA11DAFE5}"/>
              </a:ext>
            </a:extLst>
          </p:cNvPr>
          <p:cNvSpPr>
            <a:spLocks noGrp="1"/>
          </p:cNvSpPr>
          <p:nvPr>
            <p:ph type="title"/>
          </p:nvPr>
        </p:nvSpPr>
        <p:spPr/>
        <p:txBody>
          <a:bodyPr/>
          <a:lstStyle/>
          <a:p>
            <a:r>
              <a:rPr lang="en-GB"/>
              <a:t>Click to edit Master title style</a:t>
            </a:r>
            <a:endParaRPr lang="de-DE" dirty="0"/>
          </a:p>
        </p:txBody>
      </p:sp>
      <p:sp>
        <p:nvSpPr>
          <p:cNvPr id="3" name="Fußzeilenplatzhalter 2">
            <a:extLst>
              <a:ext uri="{FF2B5EF4-FFF2-40B4-BE49-F238E27FC236}">
                <a16:creationId xmlns:a16="http://schemas.microsoft.com/office/drawing/2014/main" id="{AA87A721-6D20-AA10-4FFF-E4885872B54D}"/>
              </a:ext>
            </a:extLst>
          </p:cNvPr>
          <p:cNvSpPr>
            <a:spLocks noGrp="1"/>
          </p:cNvSpPr>
          <p:nvPr>
            <p:ph type="ftr" sz="quarter" idx="10"/>
          </p:nvPr>
        </p:nvSpPr>
        <p:spPr/>
        <p:txBody>
          <a:bodyPr/>
          <a:lstStyle/>
          <a:p>
            <a:r>
              <a:rPr lang="de-DE"/>
              <a:t>JavaScript fundamentals</a:t>
            </a:r>
            <a:endParaRPr lang="de-DE" dirty="0"/>
          </a:p>
        </p:txBody>
      </p:sp>
      <p:sp>
        <p:nvSpPr>
          <p:cNvPr id="4" name="Foliennummernplatzhalter 3">
            <a:extLst>
              <a:ext uri="{FF2B5EF4-FFF2-40B4-BE49-F238E27FC236}">
                <a16:creationId xmlns:a16="http://schemas.microsoft.com/office/drawing/2014/main" id="{F2473113-43F4-041D-8238-C68CCF75F03C}"/>
              </a:ext>
            </a:extLst>
          </p:cNvPr>
          <p:cNvSpPr>
            <a:spLocks noGrp="1"/>
          </p:cNvSpPr>
          <p:nvPr>
            <p:ph type="sldNum" sz="quarter" idx="11"/>
          </p:nvPr>
        </p:nvSpPr>
        <p:spPr/>
        <p:txBody>
          <a:bodyPr/>
          <a:lstStyle/>
          <a:p>
            <a:fld id="{767974AA-08A2-454B-9C8B-4A79D1E4672A}" type="slidenum">
              <a:rPr lang="de-DE" smtClean="0"/>
              <a:pPr/>
              <a:t>‹#›</a:t>
            </a:fld>
            <a:endParaRPr lang="de-DE" dirty="0"/>
          </a:p>
        </p:txBody>
      </p:sp>
      <p:sp>
        <p:nvSpPr>
          <p:cNvPr id="5" name="Textplatzhalter 7">
            <a:extLst>
              <a:ext uri="{FF2B5EF4-FFF2-40B4-BE49-F238E27FC236}">
                <a16:creationId xmlns:a16="http://schemas.microsoft.com/office/drawing/2014/main" id="{D9E1134B-7A21-F89F-45E9-942481F92E67}"/>
              </a:ext>
            </a:extLst>
          </p:cNvPr>
          <p:cNvSpPr>
            <a:spLocks noGrp="1"/>
          </p:cNvSpPr>
          <p:nvPr>
            <p:ph type="body" sz="quarter" idx="13" hasCustomPrompt="1"/>
          </p:nvPr>
        </p:nvSpPr>
        <p:spPr>
          <a:xfrm>
            <a:off x="1990725" y="1592831"/>
            <a:ext cx="8289925" cy="313101"/>
          </a:xfrm>
        </p:spPr>
        <p:txBody>
          <a:bodyPr>
            <a:noAutofit/>
          </a:bodyPr>
          <a:lstStyle>
            <a:lvl1pPr>
              <a:lnSpc>
                <a:spcPct val="100000"/>
              </a:lnSpc>
              <a:defRPr sz="1600" b="1" i="0">
                <a:solidFill>
                  <a:schemeClr val="bg2"/>
                </a:solidFill>
                <a:latin typeface="Poppins" pitchFamily="2" charset="77"/>
                <a:cs typeface="Poppins" pitchFamily="2" charset="77"/>
              </a:defRPr>
            </a:lvl1pPr>
          </a:lstStyle>
          <a:p>
            <a:pPr lvl="0"/>
            <a:r>
              <a:rPr lang="de-DE" dirty="0"/>
              <a:t>Diagrammtitel</a:t>
            </a:r>
          </a:p>
        </p:txBody>
      </p:sp>
      <p:cxnSp>
        <p:nvCxnSpPr>
          <p:cNvPr id="7" name="Gerader Verbinder 6">
            <a:extLst>
              <a:ext uri="{FF2B5EF4-FFF2-40B4-BE49-F238E27FC236}">
                <a16:creationId xmlns:a16="http://schemas.microsoft.com/office/drawing/2014/main" id="{3BBD0AD7-E490-F4FE-25A2-B1AF54F298DF}"/>
              </a:ext>
            </a:extLst>
          </p:cNvPr>
          <p:cNvCxnSpPr>
            <a:cxnSpLocks/>
          </p:cNvCxnSpPr>
          <p:nvPr/>
        </p:nvCxnSpPr>
        <p:spPr>
          <a:xfrm>
            <a:off x="1990725" y="1908547"/>
            <a:ext cx="8289925" cy="0"/>
          </a:xfrm>
          <a:prstGeom prst="line">
            <a:avLst/>
          </a:prstGeom>
          <a:ln w="12700">
            <a:solidFill>
              <a:schemeClr val="accent3"/>
            </a:solidFill>
          </a:ln>
        </p:spPr>
        <p:style>
          <a:lnRef idx="2">
            <a:schemeClr val="accent1"/>
          </a:lnRef>
          <a:fillRef idx="0">
            <a:schemeClr val="accent1"/>
          </a:fillRef>
          <a:effectRef idx="1">
            <a:schemeClr val="accent1"/>
          </a:effectRef>
          <a:fontRef idx="minor">
            <a:schemeClr val="tx1"/>
          </a:fontRef>
        </p:style>
      </p:cxnSp>
      <p:sp>
        <p:nvSpPr>
          <p:cNvPr id="6" name="Diagrammplatzhalter 5">
            <a:extLst>
              <a:ext uri="{FF2B5EF4-FFF2-40B4-BE49-F238E27FC236}">
                <a16:creationId xmlns:a16="http://schemas.microsoft.com/office/drawing/2014/main" id="{B4AA21F9-4D1B-BA5D-341D-7EF38B059047}"/>
              </a:ext>
            </a:extLst>
          </p:cNvPr>
          <p:cNvSpPr>
            <a:spLocks noGrp="1"/>
          </p:cNvSpPr>
          <p:nvPr>
            <p:ph type="chart" sz="quarter" idx="12" hasCustomPrompt="1"/>
          </p:nvPr>
        </p:nvSpPr>
        <p:spPr>
          <a:xfrm>
            <a:off x="1890714" y="2210252"/>
            <a:ext cx="8456188" cy="3122161"/>
          </a:xfrm>
        </p:spPr>
        <p:txBody>
          <a:bodyPr/>
          <a:lstStyle>
            <a:lvl1pPr>
              <a:defRPr/>
            </a:lvl1pPr>
          </a:lstStyle>
          <a:p>
            <a:r>
              <a:rPr lang="de-DE" dirty="0"/>
              <a:t> </a:t>
            </a:r>
          </a:p>
        </p:txBody>
      </p:sp>
      <p:sp>
        <p:nvSpPr>
          <p:cNvPr id="10" name="Textplatzhalter 11">
            <a:extLst>
              <a:ext uri="{FF2B5EF4-FFF2-40B4-BE49-F238E27FC236}">
                <a16:creationId xmlns:a16="http://schemas.microsoft.com/office/drawing/2014/main" id="{8E243EEA-2C51-558C-C7F4-9FEF29389D0F}"/>
              </a:ext>
            </a:extLst>
          </p:cNvPr>
          <p:cNvSpPr>
            <a:spLocks noGrp="1"/>
          </p:cNvSpPr>
          <p:nvPr>
            <p:ph type="body" sz="quarter" idx="14" hasCustomPrompt="1"/>
          </p:nvPr>
        </p:nvSpPr>
        <p:spPr>
          <a:xfrm>
            <a:off x="1990725" y="5526881"/>
            <a:ext cx="8289925" cy="259348"/>
          </a:xfrm>
          <a:blipFill dpi="0" rotWithShape="1">
            <a:blip r:embed="rId2">
              <a:extLst>
                <a:ext uri="{96DAC541-7B7A-43D3-8B79-37D633B846F1}">
                  <asvg:svgBlip xmlns:asvg="http://schemas.microsoft.com/office/drawing/2016/SVG/main" r:embed="rId3"/>
                </a:ext>
              </a:extLst>
            </a:blip>
            <a:srcRect/>
            <a:stretch>
              <a:fillRect b="24000"/>
            </a:stretch>
          </a:blipFill>
          <a:effectLst/>
        </p:spPr>
        <p:txBody>
          <a:bodyPr tIns="104400">
            <a:noAutofit/>
          </a:bodyPr>
          <a:lstStyle>
            <a:lvl1pPr>
              <a:defRPr sz="1000" b="0" i="0">
                <a:latin typeface="+mn-lt"/>
                <a:cs typeface="Poppins" pitchFamily="2" charset="77"/>
              </a:defRPr>
            </a:lvl1pPr>
          </a:lstStyle>
          <a:p>
            <a:pPr lvl="0"/>
            <a:r>
              <a:rPr lang="de-DE" dirty="0"/>
              <a:t>Quellenangabe</a:t>
            </a:r>
          </a:p>
        </p:txBody>
      </p:sp>
    </p:spTree>
    <p:extLst>
      <p:ext uri="{BB962C8B-B14F-4D97-AF65-F5344CB8AC3E}">
        <p14:creationId xmlns:p14="http://schemas.microsoft.com/office/powerpoint/2010/main" val="239836130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7B47679-70AA-ADEF-6F93-715DA11DAFE5}"/>
              </a:ext>
            </a:extLst>
          </p:cNvPr>
          <p:cNvSpPr>
            <a:spLocks noGrp="1"/>
          </p:cNvSpPr>
          <p:nvPr>
            <p:ph type="title"/>
          </p:nvPr>
        </p:nvSpPr>
        <p:spPr/>
        <p:txBody>
          <a:bodyPr/>
          <a:lstStyle/>
          <a:p>
            <a:r>
              <a:rPr lang="en-GB"/>
              <a:t>Click to edit Master title style</a:t>
            </a:r>
            <a:endParaRPr lang="de-DE" dirty="0"/>
          </a:p>
        </p:txBody>
      </p:sp>
      <p:sp>
        <p:nvSpPr>
          <p:cNvPr id="3" name="Fußzeilenplatzhalter 2">
            <a:extLst>
              <a:ext uri="{FF2B5EF4-FFF2-40B4-BE49-F238E27FC236}">
                <a16:creationId xmlns:a16="http://schemas.microsoft.com/office/drawing/2014/main" id="{AA87A721-6D20-AA10-4FFF-E4885872B54D}"/>
              </a:ext>
            </a:extLst>
          </p:cNvPr>
          <p:cNvSpPr>
            <a:spLocks noGrp="1"/>
          </p:cNvSpPr>
          <p:nvPr>
            <p:ph type="ftr" sz="quarter" idx="10"/>
          </p:nvPr>
        </p:nvSpPr>
        <p:spPr/>
        <p:txBody>
          <a:bodyPr/>
          <a:lstStyle/>
          <a:p>
            <a:r>
              <a:rPr lang="de-DE"/>
              <a:t>JavaScript fundamentals</a:t>
            </a:r>
            <a:endParaRPr lang="de-DE" dirty="0"/>
          </a:p>
        </p:txBody>
      </p:sp>
      <p:sp>
        <p:nvSpPr>
          <p:cNvPr id="4" name="Foliennummernplatzhalter 3">
            <a:extLst>
              <a:ext uri="{FF2B5EF4-FFF2-40B4-BE49-F238E27FC236}">
                <a16:creationId xmlns:a16="http://schemas.microsoft.com/office/drawing/2014/main" id="{F2473113-43F4-041D-8238-C68CCF75F03C}"/>
              </a:ext>
            </a:extLst>
          </p:cNvPr>
          <p:cNvSpPr>
            <a:spLocks noGrp="1"/>
          </p:cNvSpPr>
          <p:nvPr>
            <p:ph type="sldNum" sz="quarter" idx="11"/>
          </p:nvPr>
        </p:nvSpPr>
        <p:spPr/>
        <p:txBody>
          <a:bodyPr/>
          <a:lstStyle/>
          <a:p>
            <a:fld id="{767974AA-08A2-454B-9C8B-4A79D1E4672A}" type="slidenum">
              <a:rPr lang="de-DE" smtClean="0"/>
              <a:pPr/>
              <a:t>‹#›</a:t>
            </a:fld>
            <a:endParaRPr lang="de-DE" dirty="0"/>
          </a:p>
        </p:txBody>
      </p:sp>
    </p:spTree>
    <p:extLst>
      <p:ext uri="{BB962C8B-B14F-4D97-AF65-F5344CB8AC3E}">
        <p14:creationId xmlns:p14="http://schemas.microsoft.com/office/powerpoint/2010/main" val="951504906"/>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p:cSld name="Dankeschön Deep Blue">
    <p:bg>
      <p:bgPr>
        <a:solidFill>
          <a:schemeClr val="accent3"/>
        </a:solidFill>
        <a:effectLst/>
      </p:bgPr>
    </p:bg>
    <p:spTree>
      <p:nvGrpSpPr>
        <p:cNvPr id="1" name=""/>
        <p:cNvGrpSpPr/>
        <p:nvPr/>
      </p:nvGrpSpPr>
      <p:grpSpPr>
        <a:xfrm>
          <a:off x="0" y="0"/>
          <a:ext cx="0" cy="0"/>
          <a:chOff x="0" y="0"/>
          <a:chExt cx="0" cy="0"/>
        </a:xfrm>
      </p:grpSpPr>
      <p:sp>
        <p:nvSpPr>
          <p:cNvPr id="8" name="Grafik 3">
            <a:extLst>
              <a:ext uri="{FF2B5EF4-FFF2-40B4-BE49-F238E27FC236}">
                <a16:creationId xmlns:a16="http://schemas.microsoft.com/office/drawing/2014/main" id="{3C5D898B-DF16-8FED-413E-0BAEA99CCC21}"/>
              </a:ext>
            </a:extLst>
          </p:cNvPr>
          <p:cNvSpPr/>
          <p:nvPr/>
        </p:nvSpPr>
        <p:spPr>
          <a:xfrm>
            <a:off x="2032001" y="1016000"/>
            <a:ext cx="3217333" cy="4826000"/>
          </a:xfrm>
          <a:custGeom>
            <a:avLst/>
            <a:gdLst>
              <a:gd name="connsiteX0" fmla="*/ 3217333 w 3217333"/>
              <a:gd name="connsiteY0" fmla="*/ 0 h 4826000"/>
              <a:gd name="connsiteX1" fmla="*/ 0 w 3217333"/>
              <a:gd name="connsiteY1" fmla="*/ 1365758 h 4826000"/>
              <a:gd name="connsiteX2" fmla="*/ 0 w 3217333"/>
              <a:gd name="connsiteY2" fmla="*/ 4826000 h 4826000"/>
              <a:gd name="connsiteX3" fmla="*/ 3217333 w 3217333"/>
              <a:gd name="connsiteY3" fmla="*/ 3460242 h 4826000"/>
              <a:gd name="connsiteX4" fmla="*/ 3217333 w 3217333"/>
              <a:gd name="connsiteY4" fmla="*/ 0 h 482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17333" h="4826000">
                <a:moveTo>
                  <a:pt x="3217333" y="0"/>
                </a:moveTo>
                <a:cubicBezTo>
                  <a:pt x="2145157" y="455253"/>
                  <a:pt x="1072176" y="910505"/>
                  <a:pt x="0" y="1365758"/>
                </a:cubicBezTo>
                <a:lnTo>
                  <a:pt x="0" y="4826000"/>
                </a:lnTo>
                <a:cubicBezTo>
                  <a:pt x="1072176" y="4370748"/>
                  <a:pt x="2145157" y="3915495"/>
                  <a:pt x="3217333" y="3460242"/>
                </a:cubicBezTo>
                <a:lnTo>
                  <a:pt x="3217333" y="0"/>
                </a:lnTo>
                <a:close/>
              </a:path>
            </a:pathLst>
          </a:custGeom>
          <a:solidFill>
            <a:schemeClr val="accent1"/>
          </a:solidFill>
          <a:ln w="8025" cap="flat">
            <a:noFill/>
            <a:prstDash val="solid"/>
            <a:miter/>
          </a:ln>
        </p:spPr>
        <p:txBody>
          <a:bodyPr rtlCol="0" anchor="ctr"/>
          <a:lstStyle/>
          <a:p>
            <a:endParaRPr lang="de-DE" dirty="0"/>
          </a:p>
        </p:txBody>
      </p:sp>
      <p:pic>
        <p:nvPicPr>
          <p:cNvPr id="6" name="Grafik 5">
            <a:extLst>
              <a:ext uri="{FF2B5EF4-FFF2-40B4-BE49-F238E27FC236}">
                <a16:creationId xmlns:a16="http://schemas.microsoft.com/office/drawing/2014/main" id="{4D7A0173-EB62-87C4-EB0E-646614806055}"/>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9906792" y="506413"/>
            <a:ext cx="1774033" cy="832880"/>
          </a:xfrm>
          <a:prstGeom prst="rect">
            <a:avLst/>
          </a:prstGeom>
        </p:spPr>
      </p:pic>
      <p:sp>
        <p:nvSpPr>
          <p:cNvPr id="4" name="Textplatzhalter 2">
            <a:extLst>
              <a:ext uri="{FF2B5EF4-FFF2-40B4-BE49-F238E27FC236}">
                <a16:creationId xmlns:a16="http://schemas.microsoft.com/office/drawing/2014/main" id="{E236414C-A765-D5FE-E8E7-C4ACF569F9B8}"/>
              </a:ext>
            </a:extLst>
          </p:cNvPr>
          <p:cNvSpPr>
            <a:spLocks noGrp="1"/>
          </p:cNvSpPr>
          <p:nvPr>
            <p:ph type="body" sz="quarter" idx="29" hasCustomPrompt="1"/>
          </p:nvPr>
        </p:nvSpPr>
        <p:spPr>
          <a:xfrm>
            <a:off x="2659485" y="2625576"/>
            <a:ext cx="6838410" cy="1323439"/>
          </a:xfrm>
        </p:spPr>
        <p:txBody>
          <a:bodyPr wrap="none">
            <a:spAutoFit/>
          </a:bodyPr>
          <a:lstStyle>
            <a:lvl1pPr>
              <a:lnSpc>
                <a:spcPct val="100000"/>
              </a:lnSpc>
              <a:defRPr sz="8600" b="1">
                <a:solidFill>
                  <a:schemeClr val="tx2"/>
                </a:solidFill>
                <a:latin typeface="+mj-lt"/>
              </a:defRPr>
            </a:lvl1pPr>
          </a:lstStyle>
          <a:p>
            <a:pPr lvl="0"/>
            <a:r>
              <a:rPr lang="de-DE" dirty="0"/>
              <a:t>Dankeschön</a:t>
            </a:r>
          </a:p>
        </p:txBody>
      </p:sp>
    </p:spTree>
    <p:extLst>
      <p:ext uri="{BB962C8B-B14F-4D97-AF65-F5344CB8AC3E}">
        <p14:creationId xmlns:p14="http://schemas.microsoft.com/office/powerpoint/2010/main" val="906167049"/>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p:cSld name="Dankeschön Grey">
    <p:bg>
      <p:bgPr>
        <a:solidFill>
          <a:schemeClr val="accent2"/>
        </a:solidFill>
        <a:effectLst/>
      </p:bgPr>
    </p:bg>
    <p:spTree>
      <p:nvGrpSpPr>
        <p:cNvPr id="1" name=""/>
        <p:cNvGrpSpPr/>
        <p:nvPr/>
      </p:nvGrpSpPr>
      <p:grpSpPr>
        <a:xfrm>
          <a:off x="0" y="0"/>
          <a:ext cx="0" cy="0"/>
          <a:chOff x="0" y="0"/>
          <a:chExt cx="0" cy="0"/>
        </a:xfrm>
      </p:grpSpPr>
      <p:sp>
        <p:nvSpPr>
          <p:cNvPr id="8" name="Grafik 3">
            <a:extLst>
              <a:ext uri="{FF2B5EF4-FFF2-40B4-BE49-F238E27FC236}">
                <a16:creationId xmlns:a16="http://schemas.microsoft.com/office/drawing/2014/main" id="{3C5D898B-DF16-8FED-413E-0BAEA99CCC21}"/>
              </a:ext>
            </a:extLst>
          </p:cNvPr>
          <p:cNvSpPr/>
          <p:nvPr/>
        </p:nvSpPr>
        <p:spPr>
          <a:xfrm>
            <a:off x="2032001" y="1016000"/>
            <a:ext cx="3217333" cy="4826000"/>
          </a:xfrm>
          <a:custGeom>
            <a:avLst/>
            <a:gdLst>
              <a:gd name="connsiteX0" fmla="*/ 3217333 w 3217333"/>
              <a:gd name="connsiteY0" fmla="*/ 0 h 4826000"/>
              <a:gd name="connsiteX1" fmla="*/ 0 w 3217333"/>
              <a:gd name="connsiteY1" fmla="*/ 1365758 h 4826000"/>
              <a:gd name="connsiteX2" fmla="*/ 0 w 3217333"/>
              <a:gd name="connsiteY2" fmla="*/ 4826000 h 4826000"/>
              <a:gd name="connsiteX3" fmla="*/ 3217333 w 3217333"/>
              <a:gd name="connsiteY3" fmla="*/ 3460242 h 4826000"/>
              <a:gd name="connsiteX4" fmla="*/ 3217333 w 3217333"/>
              <a:gd name="connsiteY4" fmla="*/ 0 h 482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17333" h="4826000">
                <a:moveTo>
                  <a:pt x="3217333" y="0"/>
                </a:moveTo>
                <a:cubicBezTo>
                  <a:pt x="2145157" y="455253"/>
                  <a:pt x="1072176" y="910505"/>
                  <a:pt x="0" y="1365758"/>
                </a:cubicBezTo>
                <a:lnTo>
                  <a:pt x="0" y="4826000"/>
                </a:lnTo>
                <a:cubicBezTo>
                  <a:pt x="1072176" y="4370748"/>
                  <a:pt x="2145157" y="3915495"/>
                  <a:pt x="3217333" y="3460242"/>
                </a:cubicBezTo>
                <a:lnTo>
                  <a:pt x="3217333" y="0"/>
                </a:lnTo>
                <a:close/>
              </a:path>
            </a:pathLst>
          </a:custGeom>
          <a:solidFill>
            <a:schemeClr val="tx2"/>
          </a:solidFill>
          <a:ln w="8025" cap="flat">
            <a:noFill/>
            <a:prstDash val="solid"/>
            <a:miter/>
          </a:ln>
        </p:spPr>
        <p:txBody>
          <a:bodyPr rtlCol="0" anchor="ctr"/>
          <a:lstStyle/>
          <a:p>
            <a:endParaRPr lang="de-DE" dirty="0"/>
          </a:p>
        </p:txBody>
      </p:sp>
      <p:pic>
        <p:nvPicPr>
          <p:cNvPr id="2" name="Grafik 1">
            <a:extLst>
              <a:ext uri="{FF2B5EF4-FFF2-40B4-BE49-F238E27FC236}">
                <a16:creationId xmlns:a16="http://schemas.microsoft.com/office/drawing/2014/main" id="{6B110038-1BA4-E799-E154-D4B6C6C39437}"/>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9906791" y="506413"/>
            <a:ext cx="1774035" cy="832880"/>
          </a:xfrm>
          <a:prstGeom prst="rect">
            <a:avLst/>
          </a:prstGeom>
        </p:spPr>
      </p:pic>
      <p:sp>
        <p:nvSpPr>
          <p:cNvPr id="3" name="Textplatzhalter 2">
            <a:extLst>
              <a:ext uri="{FF2B5EF4-FFF2-40B4-BE49-F238E27FC236}">
                <a16:creationId xmlns:a16="http://schemas.microsoft.com/office/drawing/2014/main" id="{48DFF8D8-69E0-ECD8-7604-B96159BDDA82}"/>
              </a:ext>
            </a:extLst>
          </p:cNvPr>
          <p:cNvSpPr>
            <a:spLocks noGrp="1"/>
          </p:cNvSpPr>
          <p:nvPr>
            <p:ph type="body" sz="quarter" idx="29" hasCustomPrompt="1"/>
          </p:nvPr>
        </p:nvSpPr>
        <p:spPr>
          <a:xfrm>
            <a:off x="2659485" y="2625576"/>
            <a:ext cx="6838410" cy="1323439"/>
          </a:xfrm>
        </p:spPr>
        <p:txBody>
          <a:bodyPr wrap="none">
            <a:spAutoFit/>
          </a:bodyPr>
          <a:lstStyle>
            <a:lvl1pPr>
              <a:lnSpc>
                <a:spcPct val="100000"/>
              </a:lnSpc>
              <a:defRPr sz="8600" b="1">
                <a:solidFill>
                  <a:schemeClr val="bg2"/>
                </a:solidFill>
                <a:latin typeface="+mj-lt"/>
              </a:defRPr>
            </a:lvl1pPr>
          </a:lstStyle>
          <a:p>
            <a:pPr lvl="0"/>
            <a:r>
              <a:rPr lang="de-DE" dirty="0"/>
              <a:t>Dankeschön</a:t>
            </a:r>
          </a:p>
        </p:txBody>
      </p:sp>
    </p:spTree>
    <p:extLst>
      <p:ext uri="{BB962C8B-B14F-4D97-AF65-F5344CB8AC3E}">
        <p14:creationId xmlns:p14="http://schemas.microsoft.com/office/powerpoint/2010/main" val="13454951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Extra Titelfolie mit Bild Blue">
    <p:spTree>
      <p:nvGrpSpPr>
        <p:cNvPr id="1" name=""/>
        <p:cNvGrpSpPr/>
        <p:nvPr/>
      </p:nvGrpSpPr>
      <p:grpSpPr>
        <a:xfrm>
          <a:off x="0" y="0"/>
          <a:ext cx="0" cy="0"/>
          <a:chOff x="0" y="0"/>
          <a:chExt cx="0" cy="0"/>
        </a:xfrm>
      </p:grpSpPr>
      <p:sp>
        <p:nvSpPr>
          <p:cNvPr id="9" name="Freihandform: Form 4">
            <a:extLst>
              <a:ext uri="{FF2B5EF4-FFF2-40B4-BE49-F238E27FC236}">
                <a16:creationId xmlns:a16="http://schemas.microsoft.com/office/drawing/2014/main" id="{21A891F1-E172-07D8-7D8F-830B5B5A663A}"/>
              </a:ext>
            </a:extLst>
          </p:cNvPr>
          <p:cNvSpPr txBox="1">
            <a:spLocks/>
          </p:cNvSpPr>
          <p:nvPr/>
        </p:nvSpPr>
        <p:spPr>
          <a:xfrm>
            <a:off x="1" y="506413"/>
            <a:ext cx="5456063" cy="6351587"/>
          </a:xfrm>
          <a:custGeom>
            <a:avLst/>
            <a:gdLst>
              <a:gd name="connsiteX0" fmla="*/ 5456063 w 5456063"/>
              <a:gd name="connsiteY0" fmla="*/ 0 h 6351587"/>
              <a:gd name="connsiteX1" fmla="*/ 5456063 w 5456063"/>
              <a:gd name="connsiteY1" fmla="*/ 5867997 h 6351587"/>
              <a:gd name="connsiteX2" fmla="*/ 4316865 w 5456063"/>
              <a:gd name="connsiteY2" fmla="*/ 6351587 h 6351587"/>
              <a:gd name="connsiteX3" fmla="*/ 0 w 5456063"/>
              <a:gd name="connsiteY3" fmla="*/ 6351587 h 6351587"/>
              <a:gd name="connsiteX4" fmla="*/ 0 w 5456063"/>
              <a:gd name="connsiteY4" fmla="*/ 2316099 h 6351587"/>
              <a:gd name="connsiteX5" fmla="*/ 5456063 w 5456063"/>
              <a:gd name="connsiteY5" fmla="*/ 0 h 6351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56063" h="6351587">
                <a:moveTo>
                  <a:pt x="5456063" y="0"/>
                </a:moveTo>
                <a:lnTo>
                  <a:pt x="5456063" y="5867997"/>
                </a:lnTo>
                <a:lnTo>
                  <a:pt x="4316865" y="6351587"/>
                </a:lnTo>
                <a:lnTo>
                  <a:pt x="0" y="6351587"/>
                </a:lnTo>
                <a:lnTo>
                  <a:pt x="0" y="2316099"/>
                </a:lnTo>
                <a:lnTo>
                  <a:pt x="5456063" y="0"/>
                </a:lnTo>
                <a:close/>
              </a:path>
            </a:pathLst>
          </a:custGeom>
          <a:solidFill>
            <a:schemeClr val="accent1"/>
          </a:solidFill>
        </p:spPr>
        <p:txBody>
          <a:bodyPr vert="horz" wrap="square" lIns="0" tIns="0" rIns="0" bIns="0" rtlCol="0">
            <a:noAutofit/>
          </a:bodyPr>
          <a:lstStyle>
            <a:lvl1pPr marL="0" indent="0" algn="l" defTabSz="914400" rtl="0" eaLnBrk="1" latinLnBrk="0" hangingPunct="1">
              <a:lnSpc>
                <a:spcPct val="104000"/>
              </a:lnSpc>
              <a:spcBef>
                <a:spcPts val="0"/>
              </a:spcBef>
              <a:buFont typeface="Arial" panose="020B0604020202020204" pitchFamily="34" charset="0"/>
              <a:buNone/>
              <a:defRPr sz="1600" b="0" i="0" kern="1200">
                <a:solidFill>
                  <a:schemeClr val="tx1"/>
                </a:solidFill>
                <a:latin typeface="+mn-lt"/>
                <a:ea typeface="+mn-ea"/>
                <a:cs typeface="Poppins Light" pitchFamily="2" charset="77"/>
              </a:defRPr>
            </a:lvl1pPr>
            <a:lvl2pPr marL="252000" indent="-252000" algn="l" defTabSz="914400" rtl="0" eaLnBrk="1" latinLnBrk="0" hangingPunct="1">
              <a:lnSpc>
                <a:spcPct val="104000"/>
              </a:lnSpc>
              <a:spcBef>
                <a:spcPts val="0"/>
              </a:spcBef>
              <a:buSzPct val="85000"/>
              <a:buFont typeface="Wingdings" panose="05000000000000000000" pitchFamily="2" charset="2"/>
              <a:buChar char="§"/>
              <a:defRPr sz="1600" b="0" i="0" kern="1200">
                <a:solidFill>
                  <a:schemeClr val="tx1"/>
                </a:solidFill>
                <a:latin typeface="+mn-lt"/>
                <a:ea typeface="+mn-ea"/>
                <a:cs typeface="Poppins Light" pitchFamily="2" charset="77"/>
              </a:defRPr>
            </a:lvl2pPr>
            <a:lvl3pPr marL="504000" indent="-252000" algn="l" defTabSz="914400" rtl="0" eaLnBrk="1" latinLnBrk="0" hangingPunct="1">
              <a:lnSpc>
                <a:spcPct val="104000"/>
              </a:lnSpc>
              <a:spcBef>
                <a:spcPts val="0"/>
              </a:spcBef>
              <a:buSzPct val="85000"/>
              <a:buFont typeface="Wingdings" panose="05000000000000000000" pitchFamily="2" charset="2"/>
              <a:buChar char="§"/>
              <a:defRPr sz="1600" b="0" i="0" kern="1200">
                <a:solidFill>
                  <a:schemeClr val="tx1"/>
                </a:solidFill>
                <a:latin typeface="+mn-lt"/>
                <a:ea typeface="+mn-ea"/>
                <a:cs typeface="Poppins Light" pitchFamily="2" charset="77"/>
              </a:defRPr>
            </a:lvl3pPr>
            <a:lvl4pPr marL="756000" indent="-252000" algn="l" defTabSz="914400" rtl="0" eaLnBrk="1" latinLnBrk="0" hangingPunct="1">
              <a:lnSpc>
                <a:spcPct val="104000"/>
              </a:lnSpc>
              <a:spcBef>
                <a:spcPts val="0"/>
              </a:spcBef>
              <a:buSzPct val="85000"/>
              <a:buFont typeface="Wingdings" panose="05000000000000000000" pitchFamily="2" charset="2"/>
              <a:buChar char="§"/>
              <a:defRPr sz="1600" b="0" i="0" kern="1200">
                <a:solidFill>
                  <a:schemeClr val="tx1"/>
                </a:solidFill>
                <a:latin typeface="+mn-lt"/>
                <a:ea typeface="+mn-ea"/>
                <a:cs typeface="Poppins Light" pitchFamily="2" charset="77"/>
              </a:defRPr>
            </a:lvl4pPr>
            <a:lvl5pPr marL="1008000" indent="-252000" algn="l" defTabSz="914400" rtl="0" eaLnBrk="1" latinLnBrk="0" hangingPunct="1">
              <a:lnSpc>
                <a:spcPct val="104000"/>
              </a:lnSpc>
              <a:spcBef>
                <a:spcPts val="0"/>
              </a:spcBef>
              <a:buSzPct val="85000"/>
              <a:buFont typeface="Wingdings" panose="05000000000000000000" pitchFamily="2" charset="2"/>
              <a:buChar char="§"/>
              <a:defRPr sz="1600" b="0" i="0" kern="1200">
                <a:solidFill>
                  <a:schemeClr val="tx1"/>
                </a:solidFill>
                <a:latin typeface="+mn-lt"/>
                <a:ea typeface="+mn-ea"/>
                <a:cs typeface="Poppins Light" pitchFamily="2" charset="77"/>
              </a:defRPr>
            </a:lvl5pPr>
            <a:lvl6pPr marL="1260000" indent="-252000" algn="l" defTabSz="914400" rtl="0" eaLnBrk="1" latinLnBrk="0" hangingPunct="1">
              <a:lnSpc>
                <a:spcPct val="105000"/>
              </a:lnSpc>
              <a:spcBef>
                <a:spcPts val="0"/>
              </a:spcBef>
              <a:buSzPct val="85000"/>
              <a:buFont typeface="Wingdings" panose="05000000000000000000" pitchFamily="2" charset="2"/>
              <a:buChar char="§"/>
              <a:defRPr sz="1600" kern="1200">
                <a:solidFill>
                  <a:schemeClr val="tx1"/>
                </a:solidFill>
                <a:latin typeface="+mn-lt"/>
                <a:ea typeface="+mn-ea"/>
                <a:cs typeface="+mn-cs"/>
              </a:defRPr>
            </a:lvl6pPr>
            <a:lvl7pPr marL="1512000" indent="-252000" algn="l" defTabSz="914400" rtl="0" eaLnBrk="1" latinLnBrk="0" hangingPunct="1">
              <a:lnSpc>
                <a:spcPct val="105000"/>
              </a:lnSpc>
              <a:spcBef>
                <a:spcPts val="0"/>
              </a:spcBef>
              <a:buSzPct val="85000"/>
              <a:buFont typeface="Wingdings" panose="05000000000000000000" pitchFamily="2" charset="2"/>
              <a:buChar char="§"/>
              <a:defRPr sz="1600" kern="1200">
                <a:solidFill>
                  <a:schemeClr val="tx1"/>
                </a:solidFill>
                <a:latin typeface="+mn-lt"/>
                <a:ea typeface="+mn-ea"/>
                <a:cs typeface="+mn-cs"/>
              </a:defRPr>
            </a:lvl7pPr>
            <a:lvl8pPr marL="1764000" indent="-252000" algn="l" defTabSz="914400" rtl="0" eaLnBrk="1" latinLnBrk="0" hangingPunct="1">
              <a:lnSpc>
                <a:spcPct val="105000"/>
              </a:lnSpc>
              <a:spcBef>
                <a:spcPts val="0"/>
              </a:spcBef>
              <a:buSzPct val="85000"/>
              <a:buFont typeface="Wingdings" panose="05000000000000000000" pitchFamily="2" charset="2"/>
              <a:buChar char="§"/>
              <a:defRPr sz="1600" kern="1200">
                <a:solidFill>
                  <a:schemeClr val="tx1"/>
                </a:solidFill>
                <a:latin typeface="+mn-lt"/>
                <a:ea typeface="+mn-ea"/>
                <a:cs typeface="+mn-cs"/>
              </a:defRPr>
            </a:lvl8pPr>
            <a:lvl9pPr marL="2016000" indent="-252000" algn="l" defTabSz="914400" rtl="0" eaLnBrk="1" latinLnBrk="0" hangingPunct="1">
              <a:lnSpc>
                <a:spcPct val="105000"/>
              </a:lnSpc>
              <a:spcBef>
                <a:spcPts val="0"/>
              </a:spcBef>
              <a:buSzPct val="85000"/>
              <a:buFont typeface="Wingdings" panose="05000000000000000000" pitchFamily="2" charset="2"/>
              <a:buChar char="§"/>
              <a:defRPr sz="1600" kern="1200">
                <a:solidFill>
                  <a:schemeClr val="tx1"/>
                </a:solidFill>
                <a:latin typeface="+mn-lt"/>
                <a:ea typeface="+mn-ea"/>
                <a:cs typeface="+mn-cs"/>
              </a:defRPr>
            </a:lvl9pPr>
          </a:lstStyle>
          <a:p>
            <a:r>
              <a:rPr lang="de-DE" dirty="0"/>
              <a:t> </a:t>
            </a:r>
          </a:p>
        </p:txBody>
      </p:sp>
      <p:sp>
        <p:nvSpPr>
          <p:cNvPr id="7" name="Bildplatzhalter 6">
            <a:extLst>
              <a:ext uri="{FF2B5EF4-FFF2-40B4-BE49-F238E27FC236}">
                <a16:creationId xmlns:a16="http://schemas.microsoft.com/office/drawing/2014/main" id="{47D7898F-627A-ECF8-9469-70E8014D53DE}"/>
              </a:ext>
            </a:extLst>
          </p:cNvPr>
          <p:cNvSpPr>
            <a:spLocks noGrp="1" noRot="1" noMove="1" noResize="1" noEditPoints="1" noAdjustHandles="1" noChangeArrowheads="1" noChangeShapeType="1"/>
          </p:cNvSpPr>
          <p:nvPr>
            <p:ph type="pic" sz="quarter" idx="16" hasCustomPrompt="1"/>
          </p:nvPr>
        </p:nvSpPr>
        <p:spPr>
          <a:xfrm>
            <a:off x="0" y="0"/>
            <a:ext cx="12192000" cy="6858001"/>
          </a:xfrm>
          <a:custGeom>
            <a:avLst/>
            <a:gdLst>
              <a:gd name="connsiteX0" fmla="*/ 0 w 12192000"/>
              <a:gd name="connsiteY0" fmla="*/ 0 h 6858001"/>
              <a:gd name="connsiteX1" fmla="*/ 12192000 w 12192000"/>
              <a:gd name="connsiteY1" fmla="*/ 0 h 6858001"/>
              <a:gd name="connsiteX2" fmla="*/ 12192000 w 12192000"/>
              <a:gd name="connsiteY2" fmla="*/ 6858001 h 6858001"/>
              <a:gd name="connsiteX3" fmla="*/ 4316862 w 12192000"/>
              <a:gd name="connsiteY3" fmla="*/ 6858001 h 6858001"/>
              <a:gd name="connsiteX4" fmla="*/ 5456063 w 12192000"/>
              <a:gd name="connsiteY4" fmla="*/ 6374410 h 6858001"/>
              <a:gd name="connsiteX5" fmla="*/ 5456063 w 12192000"/>
              <a:gd name="connsiteY5" fmla="*/ 506413 h 6858001"/>
              <a:gd name="connsiteX6" fmla="*/ 0 w 12192000"/>
              <a:gd name="connsiteY6" fmla="*/ 2822512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6858001">
                <a:moveTo>
                  <a:pt x="0" y="0"/>
                </a:moveTo>
                <a:lnTo>
                  <a:pt x="12192000" y="0"/>
                </a:lnTo>
                <a:lnTo>
                  <a:pt x="12192000" y="6858001"/>
                </a:lnTo>
                <a:lnTo>
                  <a:pt x="4316862" y="6858001"/>
                </a:lnTo>
                <a:lnTo>
                  <a:pt x="5456063" y="6374410"/>
                </a:lnTo>
                <a:lnTo>
                  <a:pt x="5456063" y="506413"/>
                </a:lnTo>
                <a:lnTo>
                  <a:pt x="0" y="2822512"/>
                </a:lnTo>
                <a:close/>
              </a:path>
            </a:pathLst>
          </a:custGeom>
          <a:solidFill>
            <a:srgbClr val="EAEBE9"/>
          </a:solidFill>
        </p:spPr>
        <p:txBody>
          <a:bodyPr wrap="square">
            <a:noAutofit/>
          </a:bodyPr>
          <a:lstStyle>
            <a:lvl1pPr>
              <a:defRPr/>
            </a:lvl1pPr>
          </a:lstStyle>
          <a:p>
            <a:r>
              <a:rPr lang="de-DE" dirty="0"/>
              <a:t> </a:t>
            </a:r>
          </a:p>
        </p:txBody>
      </p:sp>
      <p:sp>
        <p:nvSpPr>
          <p:cNvPr id="2" name="Titel 1">
            <a:extLst>
              <a:ext uri="{FF2B5EF4-FFF2-40B4-BE49-F238E27FC236}">
                <a16:creationId xmlns:a16="http://schemas.microsoft.com/office/drawing/2014/main" id="{E1C6AB85-051D-C7C7-5B31-E5685A69F33C}"/>
              </a:ext>
            </a:extLst>
          </p:cNvPr>
          <p:cNvSpPr>
            <a:spLocks noGrp="1"/>
          </p:cNvSpPr>
          <p:nvPr>
            <p:ph type="ctrTitle" hasCustomPrompt="1"/>
          </p:nvPr>
        </p:nvSpPr>
        <p:spPr>
          <a:xfrm>
            <a:off x="485780" y="3444530"/>
            <a:ext cx="4484504" cy="1819447"/>
          </a:xfrm>
        </p:spPr>
        <p:txBody>
          <a:bodyPr anchor="b">
            <a:noAutofit/>
          </a:bodyPr>
          <a:lstStyle>
            <a:lvl1pPr algn="l">
              <a:lnSpc>
                <a:spcPct val="86000"/>
              </a:lnSpc>
              <a:defRPr sz="4600">
                <a:solidFill>
                  <a:schemeClr val="tx2"/>
                </a:solidFill>
              </a:defRPr>
            </a:lvl1pPr>
          </a:lstStyle>
          <a:p>
            <a:r>
              <a:rPr lang="de-DE" dirty="0"/>
              <a:t>Präsentations-</a:t>
            </a:r>
            <a:br>
              <a:rPr lang="de-DE" dirty="0"/>
            </a:br>
            <a:r>
              <a:rPr lang="de-DE" dirty="0" err="1"/>
              <a:t>titel</a:t>
            </a:r>
            <a:r>
              <a:rPr lang="de-DE" dirty="0"/>
              <a:t> mit max.</a:t>
            </a:r>
            <a:br>
              <a:rPr lang="de-DE" dirty="0"/>
            </a:br>
            <a:r>
              <a:rPr lang="de-DE" dirty="0"/>
              <a:t>drei Zeilen</a:t>
            </a:r>
          </a:p>
        </p:txBody>
      </p:sp>
      <p:sp>
        <p:nvSpPr>
          <p:cNvPr id="3" name="Untertitel 2">
            <a:extLst>
              <a:ext uri="{FF2B5EF4-FFF2-40B4-BE49-F238E27FC236}">
                <a16:creationId xmlns:a16="http://schemas.microsoft.com/office/drawing/2014/main" id="{EC805E38-3EA2-2B69-6759-228503A5A81F}"/>
              </a:ext>
            </a:extLst>
          </p:cNvPr>
          <p:cNvSpPr>
            <a:spLocks noGrp="1"/>
          </p:cNvSpPr>
          <p:nvPr>
            <p:ph type="subTitle" idx="1" hasCustomPrompt="1"/>
          </p:nvPr>
        </p:nvSpPr>
        <p:spPr>
          <a:xfrm>
            <a:off x="504837" y="5447248"/>
            <a:ext cx="4465447" cy="264688"/>
          </a:xfrm>
        </p:spPr>
        <p:txBody>
          <a:bodyPr>
            <a:noAutofit/>
          </a:bodyPr>
          <a:lstStyle>
            <a:lvl1pPr marL="0" indent="0" algn="l">
              <a:lnSpc>
                <a:spcPct val="110000"/>
              </a:lnSpc>
              <a:buNone/>
              <a:defRPr sz="1600" b="1">
                <a:solidFill>
                  <a:schemeClr val="bg1"/>
                </a:solidFill>
                <a:latin typeface="Poppins" pitchFamily="50" charset="0"/>
                <a:cs typeface="Poppins"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dirty="0"/>
              <a:t>Ergänzende </a:t>
            </a:r>
            <a:r>
              <a:rPr lang="de-DE" dirty="0" err="1"/>
              <a:t>Subline</a:t>
            </a:r>
            <a:endParaRPr lang="de-DE" dirty="0"/>
          </a:p>
        </p:txBody>
      </p:sp>
      <p:sp>
        <p:nvSpPr>
          <p:cNvPr id="18" name="Textplatzhalter 17">
            <a:extLst>
              <a:ext uri="{FF2B5EF4-FFF2-40B4-BE49-F238E27FC236}">
                <a16:creationId xmlns:a16="http://schemas.microsoft.com/office/drawing/2014/main" id="{CAE9807D-CA16-BCB4-887A-7777C339C397}"/>
              </a:ext>
            </a:extLst>
          </p:cNvPr>
          <p:cNvSpPr>
            <a:spLocks noGrp="1"/>
          </p:cNvSpPr>
          <p:nvPr>
            <p:ph type="body" sz="quarter" idx="13" hasCustomPrompt="1"/>
          </p:nvPr>
        </p:nvSpPr>
        <p:spPr>
          <a:xfrm>
            <a:off x="504837" y="5740305"/>
            <a:ext cx="4465447" cy="215059"/>
          </a:xfrm>
        </p:spPr>
        <p:txBody>
          <a:bodyPr>
            <a:noAutofit/>
          </a:bodyPr>
          <a:lstStyle>
            <a:lvl1pPr>
              <a:lnSpc>
                <a:spcPct val="110000"/>
              </a:lnSpc>
              <a:defRPr sz="1300" b="0" i="0">
                <a:solidFill>
                  <a:schemeClr val="bg1"/>
                </a:solidFill>
                <a:latin typeface="+mn-lt"/>
                <a:cs typeface="Poppins" pitchFamily="2" charset="77"/>
              </a:defRPr>
            </a:lvl1pPr>
          </a:lstStyle>
          <a:p>
            <a:pPr lvl="0"/>
            <a:r>
              <a:rPr lang="de-DE" dirty="0"/>
              <a:t>TT.MM.JJJJ I Autor</a:t>
            </a:r>
          </a:p>
        </p:txBody>
      </p:sp>
      <p:sp>
        <p:nvSpPr>
          <p:cNvPr id="10" name="Logo">
            <a:extLst>
              <a:ext uri="{FF2B5EF4-FFF2-40B4-BE49-F238E27FC236}">
                <a16:creationId xmlns:a16="http://schemas.microsoft.com/office/drawing/2014/main" id="{16C2EDEF-1D55-D546-1B36-2356E982AE16}"/>
              </a:ext>
            </a:extLst>
          </p:cNvPr>
          <p:cNvSpPr>
            <a:spLocks noGrp="1" noRot="1" noMove="1" noResize="1" noEditPoints="1" noAdjustHandles="1" noChangeArrowheads="1" noChangeShapeType="1"/>
          </p:cNvSpPr>
          <p:nvPr>
            <p:ph type="body" sz="quarter" idx="17" hasCustomPrompt="1"/>
          </p:nvPr>
        </p:nvSpPr>
        <p:spPr>
          <a:xfrm>
            <a:off x="9906792" y="506413"/>
            <a:ext cx="1774033" cy="832880"/>
          </a:xfrm>
          <a: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a:blipFill>
        </p:spPr>
        <p:txBody>
          <a:bodyPr/>
          <a:lstStyle>
            <a:lvl1pPr>
              <a:defRPr>
                <a:solidFill>
                  <a:schemeClr val="bg1">
                    <a:alpha val="0"/>
                  </a:schemeClr>
                </a:solidFill>
              </a:defRPr>
            </a:lvl1pPr>
          </a:lstStyle>
          <a:p>
            <a:pPr lvl="0"/>
            <a:r>
              <a:rPr lang="de-DE" noProof="1"/>
              <a:t>.</a:t>
            </a:r>
          </a:p>
        </p:txBody>
      </p:sp>
    </p:spTree>
    <p:extLst>
      <p:ext uri="{BB962C8B-B14F-4D97-AF65-F5344CB8AC3E}">
        <p14:creationId xmlns:p14="http://schemas.microsoft.com/office/powerpoint/2010/main" val="3792639864"/>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p:cSld name="Dankeschön mit Absender Deep Blue">
    <p:bg>
      <p:bgPr>
        <a:solidFill>
          <a:schemeClr val="accent3"/>
        </a:solidFill>
        <a:effectLst/>
      </p:bgPr>
    </p:bg>
    <p:spTree>
      <p:nvGrpSpPr>
        <p:cNvPr id="1" name=""/>
        <p:cNvGrpSpPr/>
        <p:nvPr/>
      </p:nvGrpSpPr>
      <p:grpSpPr>
        <a:xfrm>
          <a:off x="0" y="0"/>
          <a:ext cx="0" cy="0"/>
          <a:chOff x="0" y="0"/>
          <a:chExt cx="0" cy="0"/>
        </a:xfrm>
      </p:grpSpPr>
      <p:sp>
        <p:nvSpPr>
          <p:cNvPr id="14" name="Grafik 3">
            <a:extLst>
              <a:ext uri="{FF2B5EF4-FFF2-40B4-BE49-F238E27FC236}">
                <a16:creationId xmlns:a16="http://schemas.microsoft.com/office/drawing/2014/main" id="{34AAD1CE-39AB-8CC8-6788-1B83BBE2AB65}"/>
              </a:ext>
            </a:extLst>
          </p:cNvPr>
          <p:cNvSpPr/>
          <p:nvPr/>
        </p:nvSpPr>
        <p:spPr>
          <a:xfrm>
            <a:off x="509610" y="508001"/>
            <a:ext cx="2284391" cy="3426587"/>
          </a:xfrm>
          <a:custGeom>
            <a:avLst/>
            <a:gdLst>
              <a:gd name="connsiteX0" fmla="*/ 2284391 w 2284391"/>
              <a:gd name="connsiteY0" fmla="*/ 0 h 3426587"/>
              <a:gd name="connsiteX1" fmla="*/ 0 w 2284391"/>
              <a:gd name="connsiteY1" fmla="*/ 969724 h 3426587"/>
              <a:gd name="connsiteX2" fmla="*/ 0 w 2284391"/>
              <a:gd name="connsiteY2" fmla="*/ 3426587 h 3426587"/>
              <a:gd name="connsiteX3" fmla="*/ 2284391 w 2284391"/>
              <a:gd name="connsiteY3" fmla="*/ 2456863 h 3426587"/>
              <a:gd name="connsiteX4" fmla="*/ 2284391 w 2284391"/>
              <a:gd name="connsiteY4" fmla="*/ 0 h 34265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4391" h="3426587">
                <a:moveTo>
                  <a:pt x="2284391" y="0"/>
                </a:moveTo>
                <a:cubicBezTo>
                  <a:pt x="1523118" y="323241"/>
                  <a:pt x="761273" y="646483"/>
                  <a:pt x="0" y="969724"/>
                </a:cubicBezTo>
                <a:lnTo>
                  <a:pt x="0" y="3426587"/>
                </a:lnTo>
                <a:cubicBezTo>
                  <a:pt x="761273" y="3103346"/>
                  <a:pt x="1523118" y="2780104"/>
                  <a:pt x="2284391" y="2456863"/>
                </a:cubicBezTo>
                <a:lnTo>
                  <a:pt x="2284391" y="0"/>
                </a:lnTo>
                <a:close/>
              </a:path>
            </a:pathLst>
          </a:custGeom>
          <a:solidFill>
            <a:schemeClr val="accent1"/>
          </a:solidFill>
          <a:ln w="5691" cap="flat">
            <a:noFill/>
            <a:prstDash val="solid"/>
            <a:miter/>
          </a:ln>
        </p:spPr>
        <p:txBody>
          <a:bodyPr rtlCol="0" anchor="ctr"/>
          <a:lstStyle/>
          <a:p>
            <a:endParaRPr lang="de-DE" dirty="0"/>
          </a:p>
        </p:txBody>
      </p:sp>
      <p:pic>
        <p:nvPicPr>
          <p:cNvPr id="6" name="Grafik 5">
            <a:extLst>
              <a:ext uri="{FF2B5EF4-FFF2-40B4-BE49-F238E27FC236}">
                <a16:creationId xmlns:a16="http://schemas.microsoft.com/office/drawing/2014/main" id="{25113A53-481C-2D0B-D7CC-335C3736AE7A}"/>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9906792" y="506413"/>
            <a:ext cx="1774033" cy="832880"/>
          </a:xfrm>
          <a:prstGeom prst="rect">
            <a:avLst/>
          </a:prstGeom>
        </p:spPr>
      </p:pic>
      <p:sp>
        <p:nvSpPr>
          <p:cNvPr id="8" name="Textplatzhalter 43">
            <a:extLst>
              <a:ext uri="{FF2B5EF4-FFF2-40B4-BE49-F238E27FC236}">
                <a16:creationId xmlns:a16="http://schemas.microsoft.com/office/drawing/2014/main" id="{E7B966BD-921C-FAD5-425A-47BDE4E6DAAA}"/>
              </a:ext>
            </a:extLst>
          </p:cNvPr>
          <p:cNvSpPr>
            <a:spLocks noGrp="1"/>
          </p:cNvSpPr>
          <p:nvPr>
            <p:ph type="body" sz="quarter" idx="21" hasCustomPrompt="1"/>
          </p:nvPr>
        </p:nvSpPr>
        <p:spPr>
          <a:xfrm>
            <a:off x="509832" y="5094451"/>
            <a:ext cx="2536581" cy="382412"/>
          </a:xfrm>
        </p:spPr>
        <p:txBody>
          <a:bodyPr anchor="b">
            <a:noAutofit/>
          </a:bodyPr>
          <a:lstStyle>
            <a:lvl1pPr>
              <a:defRPr sz="1200" b="1" i="0">
                <a:solidFill>
                  <a:schemeClr val="tx2"/>
                </a:solidFill>
                <a:latin typeface="Poppins" pitchFamily="2" charset="77"/>
                <a:cs typeface="Poppins" pitchFamily="2" charset="77"/>
              </a:defRPr>
            </a:lvl1pPr>
          </a:lstStyle>
          <a:p>
            <a:pPr lvl="0"/>
            <a:r>
              <a:rPr lang="de-DE" dirty="0"/>
              <a:t>Vorname Nachname</a:t>
            </a:r>
            <a:br>
              <a:rPr lang="de-DE" dirty="0"/>
            </a:br>
            <a:r>
              <a:rPr lang="de-DE" dirty="0"/>
              <a:t>Doppelname</a:t>
            </a:r>
          </a:p>
        </p:txBody>
      </p:sp>
      <p:sp>
        <p:nvSpPr>
          <p:cNvPr id="9" name="Textplatzhalter 46">
            <a:extLst>
              <a:ext uri="{FF2B5EF4-FFF2-40B4-BE49-F238E27FC236}">
                <a16:creationId xmlns:a16="http://schemas.microsoft.com/office/drawing/2014/main" id="{6C94E973-492C-425D-5686-05B24E733C74}"/>
              </a:ext>
            </a:extLst>
          </p:cNvPr>
          <p:cNvSpPr>
            <a:spLocks noGrp="1"/>
          </p:cNvSpPr>
          <p:nvPr>
            <p:ph type="body" sz="quarter" idx="22" hasCustomPrompt="1"/>
          </p:nvPr>
        </p:nvSpPr>
        <p:spPr>
          <a:xfrm>
            <a:off x="509832" y="5632619"/>
            <a:ext cx="2536581" cy="755976"/>
          </a:xfrm>
        </p:spPr>
        <p:txBody>
          <a:bodyPr wrap="square" anchor="t">
            <a:noAutofit/>
          </a:bodyPr>
          <a:lstStyle>
            <a:lvl1pPr>
              <a:lnSpc>
                <a:spcPct val="110000"/>
              </a:lnSpc>
              <a:defRPr sz="900">
                <a:solidFill>
                  <a:schemeClr val="bg1"/>
                </a:solidFill>
              </a:defRPr>
            </a:lvl1pPr>
          </a:lstStyle>
          <a:p>
            <a:pPr lvl="0"/>
            <a:r>
              <a:rPr lang="de-DE" dirty="0"/>
              <a:t>Jobbezeichnung</a:t>
            </a:r>
            <a:br>
              <a:rPr lang="de-DE" dirty="0"/>
            </a:br>
            <a:r>
              <a:rPr lang="de-DE" dirty="0"/>
              <a:t>Bereich</a:t>
            </a:r>
            <a:br>
              <a:rPr lang="de-DE" dirty="0"/>
            </a:br>
            <a:r>
              <a:rPr lang="de-DE" dirty="0"/>
              <a:t>vorname.nachname@haufegroup.com</a:t>
            </a:r>
            <a:br>
              <a:rPr lang="de-DE" dirty="0"/>
            </a:br>
            <a:r>
              <a:rPr lang="de-DE" dirty="0"/>
              <a:t>M +49 171 0000000 / T +49 761 898-0000</a:t>
            </a:r>
            <a:br>
              <a:rPr lang="de-DE" dirty="0"/>
            </a:br>
            <a:r>
              <a:rPr lang="de-DE" dirty="0"/>
              <a:t>haufegroup.com</a:t>
            </a:r>
          </a:p>
        </p:txBody>
      </p:sp>
      <p:sp>
        <p:nvSpPr>
          <p:cNvPr id="10" name="Textplatzhalter 43">
            <a:extLst>
              <a:ext uri="{FF2B5EF4-FFF2-40B4-BE49-F238E27FC236}">
                <a16:creationId xmlns:a16="http://schemas.microsoft.com/office/drawing/2014/main" id="{13E30670-83D3-0234-47FE-F18779773D54}"/>
              </a:ext>
            </a:extLst>
          </p:cNvPr>
          <p:cNvSpPr>
            <a:spLocks noGrp="1"/>
          </p:cNvSpPr>
          <p:nvPr>
            <p:ph type="body" sz="quarter" idx="27" hasCustomPrompt="1"/>
          </p:nvPr>
        </p:nvSpPr>
        <p:spPr>
          <a:xfrm>
            <a:off x="3809609" y="5094451"/>
            <a:ext cx="2536581" cy="382412"/>
          </a:xfrm>
        </p:spPr>
        <p:txBody>
          <a:bodyPr anchor="b">
            <a:noAutofit/>
          </a:bodyPr>
          <a:lstStyle>
            <a:lvl1pPr>
              <a:defRPr sz="1200" b="1" i="0">
                <a:solidFill>
                  <a:schemeClr val="tx2"/>
                </a:solidFill>
                <a:latin typeface="Poppins" pitchFamily="2" charset="77"/>
                <a:cs typeface="Poppins" pitchFamily="2" charset="77"/>
              </a:defRPr>
            </a:lvl1pPr>
          </a:lstStyle>
          <a:p>
            <a:pPr lvl="0"/>
            <a:r>
              <a:rPr lang="de-DE" dirty="0"/>
              <a:t>Vorname Nachname</a:t>
            </a:r>
            <a:br>
              <a:rPr lang="de-DE" dirty="0"/>
            </a:br>
            <a:r>
              <a:rPr lang="de-DE" dirty="0"/>
              <a:t>Doppelname</a:t>
            </a:r>
          </a:p>
        </p:txBody>
      </p:sp>
      <p:sp>
        <p:nvSpPr>
          <p:cNvPr id="11" name="Textplatzhalter 46">
            <a:extLst>
              <a:ext uri="{FF2B5EF4-FFF2-40B4-BE49-F238E27FC236}">
                <a16:creationId xmlns:a16="http://schemas.microsoft.com/office/drawing/2014/main" id="{A2064A89-1D88-5381-63D3-6C7F0C33369E}"/>
              </a:ext>
            </a:extLst>
          </p:cNvPr>
          <p:cNvSpPr>
            <a:spLocks noGrp="1"/>
          </p:cNvSpPr>
          <p:nvPr>
            <p:ph type="body" sz="quarter" idx="28" hasCustomPrompt="1"/>
          </p:nvPr>
        </p:nvSpPr>
        <p:spPr>
          <a:xfrm>
            <a:off x="3809609" y="5632619"/>
            <a:ext cx="2536581" cy="755976"/>
          </a:xfrm>
        </p:spPr>
        <p:txBody>
          <a:bodyPr wrap="square" anchor="t">
            <a:noAutofit/>
          </a:bodyPr>
          <a:lstStyle>
            <a:lvl1pPr>
              <a:lnSpc>
                <a:spcPct val="110000"/>
              </a:lnSpc>
              <a:defRPr sz="900">
                <a:solidFill>
                  <a:schemeClr val="bg1"/>
                </a:solidFill>
              </a:defRPr>
            </a:lvl1pPr>
          </a:lstStyle>
          <a:p>
            <a:pPr lvl="0"/>
            <a:r>
              <a:rPr lang="de-DE" dirty="0"/>
              <a:t>Jobbezeichnung</a:t>
            </a:r>
            <a:br>
              <a:rPr lang="de-DE" dirty="0"/>
            </a:br>
            <a:r>
              <a:rPr lang="de-DE" dirty="0"/>
              <a:t>Bereich</a:t>
            </a:r>
            <a:br>
              <a:rPr lang="de-DE" dirty="0"/>
            </a:br>
            <a:r>
              <a:rPr lang="de-DE" dirty="0"/>
              <a:t>vorname.nachname@haufegroup.com</a:t>
            </a:r>
            <a:br>
              <a:rPr lang="de-DE" dirty="0"/>
            </a:br>
            <a:r>
              <a:rPr lang="de-DE" dirty="0"/>
              <a:t>M +49 171 0000000 / T +49 761 898-0000</a:t>
            </a:r>
            <a:br>
              <a:rPr lang="de-DE" dirty="0"/>
            </a:br>
            <a:r>
              <a:rPr lang="de-DE" dirty="0"/>
              <a:t>haufegroup.com</a:t>
            </a:r>
          </a:p>
        </p:txBody>
      </p:sp>
      <p:sp>
        <p:nvSpPr>
          <p:cNvPr id="4" name="Textplatzhalter 2">
            <a:extLst>
              <a:ext uri="{FF2B5EF4-FFF2-40B4-BE49-F238E27FC236}">
                <a16:creationId xmlns:a16="http://schemas.microsoft.com/office/drawing/2014/main" id="{AB5C3FFD-6E91-FFD3-31A3-81F4473A70DD}"/>
              </a:ext>
            </a:extLst>
          </p:cNvPr>
          <p:cNvSpPr>
            <a:spLocks noGrp="1"/>
          </p:cNvSpPr>
          <p:nvPr>
            <p:ph type="body" sz="quarter" idx="29" hasCustomPrompt="1"/>
          </p:nvPr>
        </p:nvSpPr>
        <p:spPr>
          <a:xfrm>
            <a:off x="954319" y="1656844"/>
            <a:ext cx="4849084" cy="938719"/>
          </a:xfrm>
        </p:spPr>
        <p:txBody>
          <a:bodyPr wrap="none">
            <a:spAutoFit/>
          </a:bodyPr>
          <a:lstStyle>
            <a:lvl1pPr>
              <a:lnSpc>
                <a:spcPct val="100000"/>
              </a:lnSpc>
              <a:defRPr sz="6100" b="1">
                <a:solidFill>
                  <a:schemeClr val="tx2"/>
                </a:solidFill>
                <a:latin typeface="+mj-lt"/>
              </a:defRPr>
            </a:lvl1pPr>
          </a:lstStyle>
          <a:p>
            <a:pPr lvl="0"/>
            <a:r>
              <a:rPr lang="de-DE" dirty="0"/>
              <a:t>Dankeschön</a:t>
            </a:r>
          </a:p>
        </p:txBody>
      </p:sp>
    </p:spTree>
    <p:extLst>
      <p:ext uri="{BB962C8B-B14F-4D97-AF65-F5344CB8AC3E}">
        <p14:creationId xmlns:p14="http://schemas.microsoft.com/office/powerpoint/2010/main" val="3465936340"/>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p:cSld name="Dankeschön mit Absender Grey">
    <p:bg>
      <p:bgPr>
        <a:solidFill>
          <a:schemeClr val="accent2"/>
        </a:solidFill>
        <a:effectLst/>
      </p:bgPr>
    </p:bg>
    <p:spTree>
      <p:nvGrpSpPr>
        <p:cNvPr id="1" name=""/>
        <p:cNvGrpSpPr/>
        <p:nvPr/>
      </p:nvGrpSpPr>
      <p:grpSpPr>
        <a:xfrm>
          <a:off x="0" y="0"/>
          <a:ext cx="0" cy="0"/>
          <a:chOff x="0" y="0"/>
          <a:chExt cx="0" cy="0"/>
        </a:xfrm>
      </p:grpSpPr>
      <p:sp>
        <p:nvSpPr>
          <p:cNvPr id="14" name="Grafik 3">
            <a:extLst>
              <a:ext uri="{FF2B5EF4-FFF2-40B4-BE49-F238E27FC236}">
                <a16:creationId xmlns:a16="http://schemas.microsoft.com/office/drawing/2014/main" id="{34AAD1CE-39AB-8CC8-6788-1B83BBE2AB65}"/>
              </a:ext>
            </a:extLst>
          </p:cNvPr>
          <p:cNvSpPr/>
          <p:nvPr/>
        </p:nvSpPr>
        <p:spPr>
          <a:xfrm>
            <a:off x="509610" y="508001"/>
            <a:ext cx="2284391" cy="3426587"/>
          </a:xfrm>
          <a:custGeom>
            <a:avLst/>
            <a:gdLst>
              <a:gd name="connsiteX0" fmla="*/ 2284391 w 2284391"/>
              <a:gd name="connsiteY0" fmla="*/ 0 h 3426587"/>
              <a:gd name="connsiteX1" fmla="*/ 0 w 2284391"/>
              <a:gd name="connsiteY1" fmla="*/ 969724 h 3426587"/>
              <a:gd name="connsiteX2" fmla="*/ 0 w 2284391"/>
              <a:gd name="connsiteY2" fmla="*/ 3426587 h 3426587"/>
              <a:gd name="connsiteX3" fmla="*/ 2284391 w 2284391"/>
              <a:gd name="connsiteY3" fmla="*/ 2456863 h 3426587"/>
              <a:gd name="connsiteX4" fmla="*/ 2284391 w 2284391"/>
              <a:gd name="connsiteY4" fmla="*/ 0 h 34265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4391" h="3426587">
                <a:moveTo>
                  <a:pt x="2284391" y="0"/>
                </a:moveTo>
                <a:cubicBezTo>
                  <a:pt x="1523118" y="323241"/>
                  <a:pt x="761273" y="646483"/>
                  <a:pt x="0" y="969724"/>
                </a:cubicBezTo>
                <a:lnTo>
                  <a:pt x="0" y="3426587"/>
                </a:lnTo>
                <a:cubicBezTo>
                  <a:pt x="761273" y="3103346"/>
                  <a:pt x="1523118" y="2780104"/>
                  <a:pt x="2284391" y="2456863"/>
                </a:cubicBezTo>
                <a:lnTo>
                  <a:pt x="2284391" y="0"/>
                </a:lnTo>
                <a:close/>
              </a:path>
            </a:pathLst>
          </a:custGeom>
          <a:solidFill>
            <a:schemeClr val="tx2"/>
          </a:solidFill>
          <a:ln w="5691" cap="flat">
            <a:noFill/>
            <a:prstDash val="solid"/>
            <a:miter/>
          </a:ln>
        </p:spPr>
        <p:txBody>
          <a:bodyPr rtlCol="0" anchor="ctr"/>
          <a:lstStyle/>
          <a:p>
            <a:endParaRPr lang="de-DE" dirty="0"/>
          </a:p>
        </p:txBody>
      </p:sp>
      <p:sp>
        <p:nvSpPr>
          <p:cNvPr id="8" name="Textplatzhalter 43">
            <a:extLst>
              <a:ext uri="{FF2B5EF4-FFF2-40B4-BE49-F238E27FC236}">
                <a16:creationId xmlns:a16="http://schemas.microsoft.com/office/drawing/2014/main" id="{E7B966BD-921C-FAD5-425A-47BDE4E6DAAA}"/>
              </a:ext>
            </a:extLst>
          </p:cNvPr>
          <p:cNvSpPr>
            <a:spLocks noGrp="1"/>
          </p:cNvSpPr>
          <p:nvPr>
            <p:ph type="body" sz="quarter" idx="21" hasCustomPrompt="1"/>
          </p:nvPr>
        </p:nvSpPr>
        <p:spPr>
          <a:xfrm>
            <a:off x="509832" y="5094451"/>
            <a:ext cx="2536581" cy="382412"/>
          </a:xfrm>
        </p:spPr>
        <p:txBody>
          <a:bodyPr anchor="b">
            <a:noAutofit/>
          </a:bodyPr>
          <a:lstStyle>
            <a:lvl1pPr>
              <a:defRPr sz="1200" b="1" i="0">
                <a:solidFill>
                  <a:schemeClr val="bg2"/>
                </a:solidFill>
                <a:latin typeface="Poppins" pitchFamily="2" charset="77"/>
                <a:cs typeface="Poppins" pitchFamily="2" charset="77"/>
              </a:defRPr>
            </a:lvl1pPr>
          </a:lstStyle>
          <a:p>
            <a:pPr lvl="0"/>
            <a:r>
              <a:rPr lang="de-DE" dirty="0"/>
              <a:t>Vorname Nachname</a:t>
            </a:r>
            <a:br>
              <a:rPr lang="de-DE" dirty="0"/>
            </a:br>
            <a:r>
              <a:rPr lang="de-DE" dirty="0"/>
              <a:t>Doppelname</a:t>
            </a:r>
          </a:p>
        </p:txBody>
      </p:sp>
      <p:sp>
        <p:nvSpPr>
          <p:cNvPr id="9" name="Textplatzhalter 46">
            <a:extLst>
              <a:ext uri="{FF2B5EF4-FFF2-40B4-BE49-F238E27FC236}">
                <a16:creationId xmlns:a16="http://schemas.microsoft.com/office/drawing/2014/main" id="{6C94E973-492C-425D-5686-05B24E733C74}"/>
              </a:ext>
            </a:extLst>
          </p:cNvPr>
          <p:cNvSpPr>
            <a:spLocks noGrp="1"/>
          </p:cNvSpPr>
          <p:nvPr>
            <p:ph type="body" sz="quarter" idx="22" hasCustomPrompt="1"/>
          </p:nvPr>
        </p:nvSpPr>
        <p:spPr>
          <a:xfrm>
            <a:off x="509832" y="5632619"/>
            <a:ext cx="2536581" cy="755976"/>
          </a:xfrm>
        </p:spPr>
        <p:txBody>
          <a:bodyPr wrap="square" anchor="t">
            <a:noAutofit/>
          </a:bodyPr>
          <a:lstStyle>
            <a:lvl1pPr>
              <a:lnSpc>
                <a:spcPct val="110000"/>
              </a:lnSpc>
              <a:defRPr sz="900">
                <a:solidFill>
                  <a:schemeClr val="tx1"/>
                </a:solidFill>
              </a:defRPr>
            </a:lvl1pPr>
          </a:lstStyle>
          <a:p>
            <a:pPr lvl="0"/>
            <a:r>
              <a:rPr lang="de-DE"/>
              <a:t>Jobbezeichnung</a:t>
            </a:r>
            <a:br>
              <a:rPr lang="de-DE"/>
            </a:br>
            <a:r>
              <a:rPr lang="de-DE"/>
              <a:t>Bereich</a:t>
            </a:r>
            <a:br>
              <a:rPr lang="de-DE"/>
            </a:br>
            <a:r>
              <a:rPr lang="de-DE"/>
              <a:t>vorname.nachname@haufegroup.com</a:t>
            </a:r>
            <a:br>
              <a:rPr lang="de-DE"/>
            </a:br>
            <a:r>
              <a:rPr lang="de-DE"/>
              <a:t>M +49 171 0000000 / T +49 761 898-0000</a:t>
            </a:r>
            <a:br>
              <a:rPr lang="de-DE"/>
            </a:br>
            <a:r>
              <a:rPr lang="de-DE"/>
              <a:t>haufegroup.com</a:t>
            </a:r>
            <a:endParaRPr lang="de-DE" dirty="0"/>
          </a:p>
        </p:txBody>
      </p:sp>
      <p:sp>
        <p:nvSpPr>
          <p:cNvPr id="10" name="Textplatzhalter 43">
            <a:extLst>
              <a:ext uri="{FF2B5EF4-FFF2-40B4-BE49-F238E27FC236}">
                <a16:creationId xmlns:a16="http://schemas.microsoft.com/office/drawing/2014/main" id="{13E30670-83D3-0234-47FE-F18779773D54}"/>
              </a:ext>
            </a:extLst>
          </p:cNvPr>
          <p:cNvSpPr>
            <a:spLocks noGrp="1"/>
          </p:cNvSpPr>
          <p:nvPr>
            <p:ph type="body" sz="quarter" idx="27" hasCustomPrompt="1"/>
          </p:nvPr>
        </p:nvSpPr>
        <p:spPr>
          <a:xfrm>
            <a:off x="3809609" y="5094451"/>
            <a:ext cx="2536581" cy="382412"/>
          </a:xfrm>
        </p:spPr>
        <p:txBody>
          <a:bodyPr anchor="b">
            <a:noAutofit/>
          </a:bodyPr>
          <a:lstStyle>
            <a:lvl1pPr>
              <a:defRPr sz="1200" b="1" i="0">
                <a:solidFill>
                  <a:schemeClr val="bg2"/>
                </a:solidFill>
                <a:latin typeface="Poppins" pitchFamily="2" charset="77"/>
                <a:cs typeface="Poppins" pitchFamily="2" charset="77"/>
              </a:defRPr>
            </a:lvl1pPr>
          </a:lstStyle>
          <a:p>
            <a:pPr lvl="0"/>
            <a:r>
              <a:rPr lang="de-DE" dirty="0"/>
              <a:t>Vorname Nachname</a:t>
            </a:r>
            <a:br>
              <a:rPr lang="de-DE" dirty="0"/>
            </a:br>
            <a:r>
              <a:rPr lang="de-DE" dirty="0"/>
              <a:t>Doppelname</a:t>
            </a:r>
          </a:p>
        </p:txBody>
      </p:sp>
      <p:sp>
        <p:nvSpPr>
          <p:cNvPr id="11" name="Textplatzhalter 46">
            <a:extLst>
              <a:ext uri="{FF2B5EF4-FFF2-40B4-BE49-F238E27FC236}">
                <a16:creationId xmlns:a16="http://schemas.microsoft.com/office/drawing/2014/main" id="{A2064A89-1D88-5381-63D3-6C7F0C33369E}"/>
              </a:ext>
            </a:extLst>
          </p:cNvPr>
          <p:cNvSpPr>
            <a:spLocks noGrp="1"/>
          </p:cNvSpPr>
          <p:nvPr>
            <p:ph type="body" sz="quarter" idx="28" hasCustomPrompt="1"/>
          </p:nvPr>
        </p:nvSpPr>
        <p:spPr>
          <a:xfrm>
            <a:off x="3809609" y="5632619"/>
            <a:ext cx="2536581" cy="755976"/>
          </a:xfrm>
        </p:spPr>
        <p:txBody>
          <a:bodyPr wrap="square" anchor="t">
            <a:noAutofit/>
          </a:bodyPr>
          <a:lstStyle>
            <a:lvl1pPr>
              <a:lnSpc>
                <a:spcPct val="110000"/>
              </a:lnSpc>
              <a:defRPr sz="900">
                <a:solidFill>
                  <a:schemeClr val="tx1"/>
                </a:solidFill>
              </a:defRPr>
            </a:lvl1pPr>
          </a:lstStyle>
          <a:p>
            <a:pPr lvl="0"/>
            <a:r>
              <a:rPr lang="de-DE"/>
              <a:t>Jobbezeichnung</a:t>
            </a:r>
            <a:br>
              <a:rPr lang="de-DE"/>
            </a:br>
            <a:r>
              <a:rPr lang="de-DE"/>
              <a:t>Bereich</a:t>
            </a:r>
            <a:br>
              <a:rPr lang="de-DE"/>
            </a:br>
            <a:r>
              <a:rPr lang="de-DE"/>
              <a:t>vorname.nachname@haufegroup.com</a:t>
            </a:r>
            <a:br>
              <a:rPr lang="de-DE"/>
            </a:br>
            <a:r>
              <a:rPr lang="de-DE"/>
              <a:t>M +49 171 0000000 / T +49 761 898-0000</a:t>
            </a:r>
            <a:br>
              <a:rPr lang="de-DE"/>
            </a:br>
            <a:r>
              <a:rPr lang="de-DE"/>
              <a:t>haufegroup.com</a:t>
            </a:r>
            <a:endParaRPr lang="de-DE" dirty="0"/>
          </a:p>
        </p:txBody>
      </p:sp>
      <p:pic>
        <p:nvPicPr>
          <p:cNvPr id="2" name="Grafik 1">
            <a:extLst>
              <a:ext uri="{FF2B5EF4-FFF2-40B4-BE49-F238E27FC236}">
                <a16:creationId xmlns:a16="http://schemas.microsoft.com/office/drawing/2014/main" id="{149AC36A-2C30-0045-DB5F-F92C039F52AF}"/>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9906791" y="506413"/>
            <a:ext cx="1774035" cy="832880"/>
          </a:xfrm>
          <a:prstGeom prst="rect">
            <a:avLst/>
          </a:prstGeom>
        </p:spPr>
      </p:pic>
      <p:sp>
        <p:nvSpPr>
          <p:cNvPr id="3" name="Textplatzhalter 2">
            <a:extLst>
              <a:ext uri="{FF2B5EF4-FFF2-40B4-BE49-F238E27FC236}">
                <a16:creationId xmlns:a16="http://schemas.microsoft.com/office/drawing/2014/main" id="{8869B86B-27BA-4FFB-BC1C-4EB0C2CC448B}"/>
              </a:ext>
            </a:extLst>
          </p:cNvPr>
          <p:cNvSpPr>
            <a:spLocks noGrp="1"/>
          </p:cNvSpPr>
          <p:nvPr>
            <p:ph type="body" sz="quarter" idx="29" hasCustomPrompt="1"/>
          </p:nvPr>
        </p:nvSpPr>
        <p:spPr>
          <a:xfrm>
            <a:off x="954319" y="1656844"/>
            <a:ext cx="4849084" cy="938719"/>
          </a:xfrm>
        </p:spPr>
        <p:txBody>
          <a:bodyPr wrap="none">
            <a:spAutoFit/>
          </a:bodyPr>
          <a:lstStyle>
            <a:lvl1pPr>
              <a:lnSpc>
                <a:spcPct val="100000"/>
              </a:lnSpc>
              <a:defRPr sz="6100" b="1">
                <a:solidFill>
                  <a:schemeClr val="bg2"/>
                </a:solidFill>
                <a:latin typeface="+mj-lt"/>
              </a:defRPr>
            </a:lvl1pPr>
          </a:lstStyle>
          <a:p>
            <a:pPr lvl="0"/>
            <a:r>
              <a:rPr lang="de-DE" dirty="0"/>
              <a:t>Dankeschön</a:t>
            </a:r>
          </a:p>
        </p:txBody>
      </p:sp>
    </p:spTree>
    <p:extLst>
      <p:ext uri="{BB962C8B-B14F-4D97-AF65-F5344CB8AC3E}">
        <p14:creationId xmlns:p14="http://schemas.microsoft.com/office/powerpoint/2010/main" val="810657021"/>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p:cSld name="Dankeschön mit Absender und Bild Deep Blue">
    <p:bg>
      <p:bgPr>
        <a:solidFill>
          <a:schemeClr val="accent3"/>
        </a:solidFill>
        <a:effectLst/>
      </p:bgPr>
    </p:bg>
    <p:spTree>
      <p:nvGrpSpPr>
        <p:cNvPr id="1" name=""/>
        <p:cNvGrpSpPr/>
        <p:nvPr/>
      </p:nvGrpSpPr>
      <p:grpSpPr>
        <a:xfrm>
          <a:off x="0" y="0"/>
          <a:ext cx="0" cy="0"/>
          <a:chOff x="0" y="0"/>
          <a:chExt cx="0" cy="0"/>
        </a:xfrm>
      </p:grpSpPr>
      <p:sp>
        <p:nvSpPr>
          <p:cNvPr id="4" name="Grafik 2">
            <a:extLst>
              <a:ext uri="{FF2B5EF4-FFF2-40B4-BE49-F238E27FC236}">
                <a16:creationId xmlns:a16="http://schemas.microsoft.com/office/drawing/2014/main" id="{D0C98154-F73E-C24F-3402-189DDFE0F0CD}"/>
              </a:ext>
            </a:extLst>
          </p:cNvPr>
          <p:cNvSpPr/>
          <p:nvPr/>
        </p:nvSpPr>
        <p:spPr>
          <a:xfrm>
            <a:off x="509611" y="508002"/>
            <a:ext cx="2284391" cy="3426587"/>
          </a:xfrm>
          <a:custGeom>
            <a:avLst/>
            <a:gdLst>
              <a:gd name="connsiteX0" fmla="*/ 2284391 w 2284391"/>
              <a:gd name="connsiteY0" fmla="*/ 0 h 3426587"/>
              <a:gd name="connsiteX1" fmla="*/ 0 w 2284391"/>
              <a:gd name="connsiteY1" fmla="*/ 969724 h 3426587"/>
              <a:gd name="connsiteX2" fmla="*/ 0 w 2284391"/>
              <a:gd name="connsiteY2" fmla="*/ 3426587 h 3426587"/>
              <a:gd name="connsiteX3" fmla="*/ 2284391 w 2284391"/>
              <a:gd name="connsiteY3" fmla="*/ 2456863 h 3426587"/>
              <a:gd name="connsiteX4" fmla="*/ 2284391 w 2284391"/>
              <a:gd name="connsiteY4" fmla="*/ 0 h 34265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4391" h="3426587">
                <a:moveTo>
                  <a:pt x="2284391" y="0"/>
                </a:moveTo>
                <a:cubicBezTo>
                  <a:pt x="1523118" y="323241"/>
                  <a:pt x="761273" y="646483"/>
                  <a:pt x="0" y="969724"/>
                </a:cubicBezTo>
                <a:lnTo>
                  <a:pt x="0" y="3426587"/>
                </a:lnTo>
                <a:cubicBezTo>
                  <a:pt x="761273" y="3103346"/>
                  <a:pt x="1523118" y="2780104"/>
                  <a:pt x="2284391" y="2456863"/>
                </a:cubicBezTo>
                <a:lnTo>
                  <a:pt x="2284391" y="0"/>
                </a:lnTo>
                <a:close/>
              </a:path>
            </a:pathLst>
          </a:custGeom>
          <a:solidFill>
            <a:schemeClr val="accent1"/>
          </a:solidFill>
          <a:ln w="5691" cap="flat">
            <a:noFill/>
            <a:prstDash val="solid"/>
            <a:miter/>
          </a:ln>
        </p:spPr>
        <p:txBody>
          <a:bodyPr rtlCol="0" anchor="ctr"/>
          <a:lstStyle/>
          <a:p>
            <a:endParaRPr lang="de-DE" dirty="0"/>
          </a:p>
        </p:txBody>
      </p:sp>
      <p:sp>
        <p:nvSpPr>
          <p:cNvPr id="8" name="Textplatzhalter 43">
            <a:extLst>
              <a:ext uri="{FF2B5EF4-FFF2-40B4-BE49-F238E27FC236}">
                <a16:creationId xmlns:a16="http://schemas.microsoft.com/office/drawing/2014/main" id="{E7B966BD-921C-FAD5-425A-47BDE4E6DAAA}"/>
              </a:ext>
            </a:extLst>
          </p:cNvPr>
          <p:cNvSpPr>
            <a:spLocks noGrp="1"/>
          </p:cNvSpPr>
          <p:nvPr>
            <p:ph type="body" sz="quarter" idx="21" hasCustomPrompt="1"/>
          </p:nvPr>
        </p:nvSpPr>
        <p:spPr>
          <a:xfrm>
            <a:off x="2030413" y="5072417"/>
            <a:ext cx="3303587" cy="382412"/>
          </a:xfrm>
        </p:spPr>
        <p:txBody>
          <a:bodyPr anchor="b">
            <a:noAutofit/>
          </a:bodyPr>
          <a:lstStyle>
            <a:lvl1pPr>
              <a:defRPr sz="1200" b="1" i="0">
                <a:solidFill>
                  <a:schemeClr val="tx2"/>
                </a:solidFill>
                <a:latin typeface="Poppins" pitchFamily="2" charset="77"/>
                <a:cs typeface="Poppins" pitchFamily="2" charset="77"/>
              </a:defRPr>
            </a:lvl1pPr>
          </a:lstStyle>
          <a:p>
            <a:pPr lvl="0"/>
            <a:r>
              <a:rPr lang="de-DE" dirty="0"/>
              <a:t>Vorname Nachname</a:t>
            </a:r>
            <a:br>
              <a:rPr lang="de-DE" dirty="0"/>
            </a:br>
            <a:r>
              <a:rPr lang="de-DE" dirty="0"/>
              <a:t>Doppelname</a:t>
            </a:r>
          </a:p>
        </p:txBody>
      </p:sp>
      <p:sp>
        <p:nvSpPr>
          <p:cNvPr id="9" name="Textplatzhalter 46">
            <a:extLst>
              <a:ext uri="{FF2B5EF4-FFF2-40B4-BE49-F238E27FC236}">
                <a16:creationId xmlns:a16="http://schemas.microsoft.com/office/drawing/2014/main" id="{6C94E973-492C-425D-5686-05B24E733C74}"/>
              </a:ext>
            </a:extLst>
          </p:cNvPr>
          <p:cNvSpPr>
            <a:spLocks noGrp="1"/>
          </p:cNvSpPr>
          <p:nvPr>
            <p:ph type="body" sz="quarter" idx="22" hasCustomPrompt="1"/>
          </p:nvPr>
        </p:nvSpPr>
        <p:spPr>
          <a:xfrm>
            <a:off x="2030412" y="5632619"/>
            <a:ext cx="3303587" cy="755976"/>
          </a:xfrm>
        </p:spPr>
        <p:txBody>
          <a:bodyPr wrap="square" anchor="t">
            <a:noAutofit/>
          </a:bodyPr>
          <a:lstStyle>
            <a:lvl1pPr>
              <a:lnSpc>
                <a:spcPct val="110000"/>
              </a:lnSpc>
              <a:defRPr sz="900">
                <a:solidFill>
                  <a:schemeClr val="bg1"/>
                </a:solidFill>
              </a:defRPr>
            </a:lvl1pPr>
          </a:lstStyle>
          <a:p>
            <a:pPr lvl="0"/>
            <a:r>
              <a:rPr lang="de-DE" dirty="0"/>
              <a:t>Jobbezeichnung</a:t>
            </a:r>
            <a:br>
              <a:rPr lang="de-DE" dirty="0"/>
            </a:br>
            <a:r>
              <a:rPr lang="de-DE" dirty="0"/>
              <a:t>Bereich</a:t>
            </a:r>
            <a:br>
              <a:rPr lang="de-DE" dirty="0"/>
            </a:br>
            <a:r>
              <a:rPr lang="de-DE" dirty="0"/>
              <a:t>vorname.nachname@haufegroup.com</a:t>
            </a:r>
            <a:br>
              <a:rPr lang="de-DE" dirty="0"/>
            </a:br>
            <a:r>
              <a:rPr lang="de-DE" dirty="0"/>
              <a:t>M +49 171 0000000 / T +49 761 898-0000</a:t>
            </a:r>
            <a:br>
              <a:rPr lang="de-DE" dirty="0"/>
            </a:br>
            <a:r>
              <a:rPr lang="de-DE" dirty="0"/>
              <a:t>haufegroup.com</a:t>
            </a:r>
          </a:p>
        </p:txBody>
      </p:sp>
      <p:sp>
        <p:nvSpPr>
          <p:cNvPr id="10" name="Textplatzhalter 43">
            <a:extLst>
              <a:ext uri="{FF2B5EF4-FFF2-40B4-BE49-F238E27FC236}">
                <a16:creationId xmlns:a16="http://schemas.microsoft.com/office/drawing/2014/main" id="{13E30670-83D3-0234-47FE-F18779773D54}"/>
              </a:ext>
            </a:extLst>
          </p:cNvPr>
          <p:cNvSpPr>
            <a:spLocks noGrp="1"/>
          </p:cNvSpPr>
          <p:nvPr>
            <p:ph type="body" sz="quarter" idx="27" hasCustomPrompt="1"/>
          </p:nvPr>
        </p:nvSpPr>
        <p:spPr>
          <a:xfrm>
            <a:off x="6857351" y="5072417"/>
            <a:ext cx="3303587" cy="382412"/>
          </a:xfrm>
        </p:spPr>
        <p:txBody>
          <a:bodyPr anchor="b">
            <a:noAutofit/>
          </a:bodyPr>
          <a:lstStyle>
            <a:lvl1pPr>
              <a:defRPr sz="1200" b="1" i="0">
                <a:solidFill>
                  <a:schemeClr val="tx2"/>
                </a:solidFill>
                <a:latin typeface="Poppins" pitchFamily="2" charset="77"/>
                <a:cs typeface="Poppins" pitchFamily="2" charset="77"/>
              </a:defRPr>
            </a:lvl1pPr>
          </a:lstStyle>
          <a:p>
            <a:pPr lvl="0"/>
            <a:r>
              <a:rPr lang="de-DE" dirty="0"/>
              <a:t>Vorname Nachname</a:t>
            </a:r>
            <a:br>
              <a:rPr lang="de-DE" dirty="0"/>
            </a:br>
            <a:r>
              <a:rPr lang="de-DE" dirty="0"/>
              <a:t>Doppelname</a:t>
            </a:r>
          </a:p>
        </p:txBody>
      </p:sp>
      <p:sp>
        <p:nvSpPr>
          <p:cNvPr id="11" name="Textplatzhalter 46">
            <a:extLst>
              <a:ext uri="{FF2B5EF4-FFF2-40B4-BE49-F238E27FC236}">
                <a16:creationId xmlns:a16="http://schemas.microsoft.com/office/drawing/2014/main" id="{A2064A89-1D88-5381-63D3-6C7F0C33369E}"/>
              </a:ext>
            </a:extLst>
          </p:cNvPr>
          <p:cNvSpPr>
            <a:spLocks noGrp="1"/>
          </p:cNvSpPr>
          <p:nvPr>
            <p:ph type="body" sz="quarter" idx="28" hasCustomPrompt="1"/>
          </p:nvPr>
        </p:nvSpPr>
        <p:spPr>
          <a:xfrm>
            <a:off x="6857351" y="5632619"/>
            <a:ext cx="3303587" cy="755976"/>
          </a:xfrm>
        </p:spPr>
        <p:txBody>
          <a:bodyPr wrap="square" anchor="t">
            <a:noAutofit/>
          </a:bodyPr>
          <a:lstStyle>
            <a:lvl1pPr>
              <a:lnSpc>
                <a:spcPct val="110000"/>
              </a:lnSpc>
              <a:defRPr sz="900">
                <a:solidFill>
                  <a:schemeClr val="bg1"/>
                </a:solidFill>
              </a:defRPr>
            </a:lvl1pPr>
          </a:lstStyle>
          <a:p>
            <a:pPr lvl="0"/>
            <a:r>
              <a:rPr lang="de-DE"/>
              <a:t>Jobbezeichnung</a:t>
            </a:r>
            <a:br>
              <a:rPr lang="de-DE"/>
            </a:br>
            <a:r>
              <a:rPr lang="de-DE"/>
              <a:t>Bereich</a:t>
            </a:r>
            <a:br>
              <a:rPr lang="de-DE"/>
            </a:br>
            <a:r>
              <a:rPr lang="de-DE"/>
              <a:t>vorname.nachname@haufegroup.com</a:t>
            </a:r>
            <a:br>
              <a:rPr lang="de-DE"/>
            </a:br>
            <a:r>
              <a:rPr lang="de-DE"/>
              <a:t>M +49 171 0000000 / T +49 761 898-0000</a:t>
            </a:r>
            <a:br>
              <a:rPr lang="de-DE"/>
            </a:br>
            <a:r>
              <a:rPr lang="de-DE"/>
              <a:t>haufegroup.com</a:t>
            </a:r>
            <a:endParaRPr lang="de-DE" dirty="0"/>
          </a:p>
        </p:txBody>
      </p:sp>
      <p:sp>
        <p:nvSpPr>
          <p:cNvPr id="2" name="Bildplatzhalter 13">
            <a:extLst>
              <a:ext uri="{FF2B5EF4-FFF2-40B4-BE49-F238E27FC236}">
                <a16:creationId xmlns:a16="http://schemas.microsoft.com/office/drawing/2014/main" id="{CDD0E0A0-1904-3C58-013D-948A1B7FEAEB}"/>
              </a:ext>
            </a:extLst>
          </p:cNvPr>
          <p:cNvSpPr>
            <a:spLocks noGrp="1" noRot="1" noMove="1" noResize="1" noEditPoints="1" noAdjustHandles="1" noChangeArrowheads="1" noChangeShapeType="1"/>
          </p:cNvSpPr>
          <p:nvPr>
            <p:ph type="pic" sz="quarter" idx="15" hasCustomPrompt="1"/>
          </p:nvPr>
        </p:nvSpPr>
        <p:spPr>
          <a:xfrm>
            <a:off x="5334000" y="5081747"/>
            <a:ext cx="1266804" cy="1267200"/>
          </a:xfrm>
          <a:prstGeom prst="rect">
            <a:avLst/>
          </a:prstGeom>
          <a:solidFill>
            <a:srgbClr val="EAEBE9"/>
          </a:solidFill>
        </p:spPr>
        <p:txBody>
          <a:bodyPr wrap="square" anchor="ctr">
            <a:noAutofit/>
          </a:bodyPr>
          <a:lstStyle>
            <a:lvl1pPr algn="ctr">
              <a:defRPr sz="1200"/>
            </a:lvl1pPr>
          </a:lstStyle>
          <a:p>
            <a:r>
              <a:rPr lang="de-DE" dirty="0"/>
              <a:t> </a:t>
            </a:r>
          </a:p>
        </p:txBody>
      </p:sp>
      <p:sp>
        <p:nvSpPr>
          <p:cNvPr id="12" name="Bildplatzhalter 6">
            <a:extLst>
              <a:ext uri="{FF2B5EF4-FFF2-40B4-BE49-F238E27FC236}">
                <a16:creationId xmlns:a16="http://schemas.microsoft.com/office/drawing/2014/main" id="{7A314748-2D0B-1D58-00D2-9D38B2843988}"/>
              </a:ext>
            </a:extLst>
          </p:cNvPr>
          <p:cNvSpPr>
            <a:spLocks noGrp="1" noRot="1" noMove="1" noResize="1" noEditPoints="1" noAdjustHandles="1" noChangeArrowheads="1" noChangeShapeType="1"/>
          </p:cNvSpPr>
          <p:nvPr>
            <p:ph type="pic" sz="quarter" idx="16" hasCustomPrompt="1"/>
          </p:nvPr>
        </p:nvSpPr>
        <p:spPr>
          <a:xfrm>
            <a:off x="509610" y="5081747"/>
            <a:ext cx="1266804" cy="1267200"/>
          </a:xfrm>
          <a:solidFill>
            <a:srgbClr val="EAEBE9"/>
          </a:solidFill>
        </p:spPr>
        <p:txBody>
          <a:bodyPr anchor="ctr"/>
          <a:lstStyle>
            <a:lvl1pPr algn="ctr">
              <a:defRPr sz="1200"/>
            </a:lvl1pPr>
          </a:lstStyle>
          <a:p>
            <a:r>
              <a:rPr lang="de-DE" dirty="0"/>
              <a:t> </a:t>
            </a:r>
          </a:p>
        </p:txBody>
      </p:sp>
      <p:sp>
        <p:nvSpPr>
          <p:cNvPr id="3" name="Textplatzhalter 2">
            <a:extLst>
              <a:ext uri="{FF2B5EF4-FFF2-40B4-BE49-F238E27FC236}">
                <a16:creationId xmlns:a16="http://schemas.microsoft.com/office/drawing/2014/main" id="{69DEAACC-FD0E-2101-26BD-5FB18F0A6C67}"/>
              </a:ext>
            </a:extLst>
          </p:cNvPr>
          <p:cNvSpPr>
            <a:spLocks noGrp="1"/>
          </p:cNvSpPr>
          <p:nvPr>
            <p:ph type="body" sz="quarter" idx="29" hasCustomPrompt="1"/>
          </p:nvPr>
        </p:nvSpPr>
        <p:spPr>
          <a:xfrm>
            <a:off x="954319" y="1656844"/>
            <a:ext cx="4849084" cy="938719"/>
          </a:xfrm>
        </p:spPr>
        <p:txBody>
          <a:bodyPr wrap="none">
            <a:spAutoFit/>
          </a:bodyPr>
          <a:lstStyle>
            <a:lvl1pPr>
              <a:lnSpc>
                <a:spcPct val="100000"/>
              </a:lnSpc>
              <a:defRPr sz="6100" b="1">
                <a:solidFill>
                  <a:schemeClr val="tx2"/>
                </a:solidFill>
                <a:latin typeface="+mj-lt"/>
              </a:defRPr>
            </a:lvl1pPr>
          </a:lstStyle>
          <a:p>
            <a:pPr lvl="0"/>
            <a:r>
              <a:rPr lang="de-DE" dirty="0"/>
              <a:t>Dankeschön</a:t>
            </a:r>
          </a:p>
        </p:txBody>
      </p:sp>
      <p:pic>
        <p:nvPicPr>
          <p:cNvPr id="5" name="Grafik 4">
            <a:extLst>
              <a:ext uri="{FF2B5EF4-FFF2-40B4-BE49-F238E27FC236}">
                <a16:creationId xmlns:a16="http://schemas.microsoft.com/office/drawing/2014/main" id="{06928AEA-E8B1-5155-E833-A47E0EF4AED6}"/>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9906792" y="506413"/>
            <a:ext cx="1774033" cy="832880"/>
          </a:xfrm>
          <a:prstGeom prst="rect">
            <a:avLst/>
          </a:prstGeom>
        </p:spPr>
      </p:pic>
    </p:spTree>
    <p:extLst>
      <p:ext uri="{BB962C8B-B14F-4D97-AF65-F5344CB8AC3E}">
        <p14:creationId xmlns:p14="http://schemas.microsoft.com/office/powerpoint/2010/main" val="671048547"/>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p:cSld name="Dankeschön mit Absender und Bild Grey">
    <p:bg>
      <p:bgPr>
        <a:solidFill>
          <a:schemeClr val="accent2"/>
        </a:solidFill>
        <a:effectLst/>
      </p:bgPr>
    </p:bg>
    <p:spTree>
      <p:nvGrpSpPr>
        <p:cNvPr id="1" name=""/>
        <p:cNvGrpSpPr/>
        <p:nvPr/>
      </p:nvGrpSpPr>
      <p:grpSpPr>
        <a:xfrm>
          <a:off x="0" y="0"/>
          <a:ext cx="0" cy="0"/>
          <a:chOff x="0" y="0"/>
          <a:chExt cx="0" cy="0"/>
        </a:xfrm>
      </p:grpSpPr>
      <p:sp>
        <p:nvSpPr>
          <p:cNvPr id="4" name="Grafik 2">
            <a:extLst>
              <a:ext uri="{FF2B5EF4-FFF2-40B4-BE49-F238E27FC236}">
                <a16:creationId xmlns:a16="http://schemas.microsoft.com/office/drawing/2014/main" id="{D0C98154-F73E-C24F-3402-189DDFE0F0CD}"/>
              </a:ext>
            </a:extLst>
          </p:cNvPr>
          <p:cNvSpPr/>
          <p:nvPr/>
        </p:nvSpPr>
        <p:spPr>
          <a:xfrm>
            <a:off x="509611" y="508002"/>
            <a:ext cx="2284391" cy="3426587"/>
          </a:xfrm>
          <a:custGeom>
            <a:avLst/>
            <a:gdLst>
              <a:gd name="connsiteX0" fmla="*/ 2284391 w 2284391"/>
              <a:gd name="connsiteY0" fmla="*/ 0 h 3426587"/>
              <a:gd name="connsiteX1" fmla="*/ 0 w 2284391"/>
              <a:gd name="connsiteY1" fmla="*/ 969724 h 3426587"/>
              <a:gd name="connsiteX2" fmla="*/ 0 w 2284391"/>
              <a:gd name="connsiteY2" fmla="*/ 3426587 h 3426587"/>
              <a:gd name="connsiteX3" fmla="*/ 2284391 w 2284391"/>
              <a:gd name="connsiteY3" fmla="*/ 2456863 h 3426587"/>
              <a:gd name="connsiteX4" fmla="*/ 2284391 w 2284391"/>
              <a:gd name="connsiteY4" fmla="*/ 0 h 34265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4391" h="3426587">
                <a:moveTo>
                  <a:pt x="2284391" y="0"/>
                </a:moveTo>
                <a:cubicBezTo>
                  <a:pt x="1523118" y="323241"/>
                  <a:pt x="761273" y="646483"/>
                  <a:pt x="0" y="969724"/>
                </a:cubicBezTo>
                <a:lnTo>
                  <a:pt x="0" y="3426587"/>
                </a:lnTo>
                <a:cubicBezTo>
                  <a:pt x="761273" y="3103346"/>
                  <a:pt x="1523118" y="2780104"/>
                  <a:pt x="2284391" y="2456863"/>
                </a:cubicBezTo>
                <a:lnTo>
                  <a:pt x="2284391" y="0"/>
                </a:lnTo>
                <a:close/>
              </a:path>
            </a:pathLst>
          </a:custGeom>
          <a:solidFill>
            <a:schemeClr val="tx2"/>
          </a:solidFill>
          <a:ln w="5691" cap="flat">
            <a:noFill/>
            <a:prstDash val="solid"/>
            <a:miter/>
          </a:ln>
        </p:spPr>
        <p:txBody>
          <a:bodyPr rtlCol="0" anchor="ctr"/>
          <a:lstStyle/>
          <a:p>
            <a:endParaRPr lang="de-DE" dirty="0"/>
          </a:p>
        </p:txBody>
      </p:sp>
      <p:sp>
        <p:nvSpPr>
          <p:cNvPr id="8" name="Textplatzhalter 43">
            <a:extLst>
              <a:ext uri="{FF2B5EF4-FFF2-40B4-BE49-F238E27FC236}">
                <a16:creationId xmlns:a16="http://schemas.microsoft.com/office/drawing/2014/main" id="{E7B966BD-921C-FAD5-425A-47BDE4E6DAAA}"/>
              </a:ext>
            </a:extLst>
          </p:cNvPr>
          <p:cNvSpPr>
            <a:spLocks noGrp="1"/>
          </p:cNvSpPr>
          <p:nvPr>
            <p:ph type="body" sz="quarter" idx="21" hasCustomPrompt="1"/>
          </p:nvPr>
        </p:nvSpPr>
        <p:spPr>
          <a:xfrm>
            <a:off x="2030413" y="5072417"/>
            <a:ext cx="3303587" cy="382412"/>
          </a:xfrm>
        </p:spPr>
        <p:txBody>
          <a:bodyPr anchor="b">
            <a:noAutofit/>
          </a:bodyPr>
          <a:lstStyle>
            <a:lvl1pPr>
              <a:defRPr sz="1200" b="1" i="0">
                <a:solidFill>
                  <a:schemeClr val="bg2"/>
                </a:solidFill>
                <a:latin typeface="Poppins" pitchFamily="2" charset="77"/>
                <a:cs typeface="Poppins" pitchFamily="2" charset="77"/>
              </a:defRPr>
            </a:lvl1pPr>
          </a:lstStyle>
          <a:p>
            <a:pPr lvl="0"/>
            <a:r>
              <a:rPr lang="de-DE" dirty="0"/>
              <a:t>Vorname Nachname</a:t>
            </a:r>
            <a:br>
              <a:rPr lang="de-DE" dirty="0"/>
            </a:br>
            <a:r>
              <a:rPr lang="de-DE" dirty="0"/>
              <a:t>Doppelname</a:t>
            </a:r>
          </a:p>
        </p:txBody>
      </p:sp>
      <p:sp>
        <p:nvSpPr>
          <p:cNvPr id="9" name="Textplatzhalter 46">
            <a:extLst>
              <a:ext uri="{FF2B5EF4-FFF2-40B4-BE49-F238E27FC236}">
                <a16:creationId xmlns:a16="http://schemas.microsoft.com/office/drawing/2014/main" id="{6C94E973-492C-425D-5686-05B24E733C74}"/>
              </a:ext>
            </a:extLst>
          </p:cNvPr>
          <p:cNvSpPr>
            <a:spLocks noGrp="1"/>
          </p:cNvSpPr>
          <p:nvPr>
            <p:ph type="body" sz="quarter" idx="22" hasCustomPrompt="1"/>
          </p:nvPr>
        </p:nvSpPr>
        <p:spPr>
          <a:xfrm>
            <a:off x="2030412" y="5632619"/>
            <a:ext cx="3303587" cy="755976"/>
          </a:xfrm>
        </p:spPr>
        <p:txBody>
          <a:bodyPr wrap="square" anchor="t">
            <a:noAutofit/>
          </a:bodyPr>
          <a:lstStyle>
            <a:lvl1pPr>
              <a:lnSpc>
                <a:spcPct val="110000"/>
              </a:lnSpc>
              <a:defRPr sz="900">
                <a:solidFill>
                  <a:schemeClr val="tx1"/>
                </a:solidFill>
              </a:defRPr>
            </a:lvl1pPr>
          </a:lstStyle>
          <a:p>
            <a:pPr lvl="0"/>
            <a:r>
              <a:rPr lang="de-DE"/>
              <a:t>Jobbezeichnung</a:t>
            </a:r>
            <a:br>
              <a:rPr lang="de-DE"/>
            </a:br>
            <a:r>
              <a:rPr lang="de-DE"/>
              <a:t>Bereich</a:t>
            </a:r>
            <a:br>
              <a:rPr lang="de-DE"/>
            </a:br>
            <a:r>
              <a:rPr lang="de-DE"/>
              <a:t>vorname.nachname@haufegroup.com</a:t>
            </a:r>
            <a:br>
              <a:rPr lang="de-DE"/>
            </a:br>
            <a:r>
              <a:rPr lang="de-DE"/>
              <a:t>M +49 171 0000000 / T +49 761 898-0000</a:t>
            </a:r>
            <a:br>
              <a:rPr lang="de-DE"/>
            </a:br>
            <a:r>
              <a:rPr lang="de-DE"/>
              <a:t>haufegroup.com</a:t>
            </a:r>
            <a:endParaRPr lang="de-DE" dirty="0"/>
          </a:p>
        </p:txBody>
      </p:sp>
      <p:sp>
        <p:nvSpPr>
          <p:cNvPr id="10" name="Textplatzhalter 43">
            <a:extLst>
              <a:ext uri="{FF2B5EF4-FFF2-40B4-BE49-F238E27FC236}">
                <a16:creationId xmlns:a16="http://schemas.microsoft.com/office/drawing/2014/main" id="{13E30670-83D3-0234-47FE-F18779773D54}"/>
              </a:ext>
            </a:extLst>
          </p:cNvPr>
          <p:cNvSpPr>
            <a:spLocks noGrp="1"/>
          </p:cNvSpPr>
          <p:nvPr>
            <p:ph type="body" sz="quarter" idx="27" hasCustomPrompt="1"/>
          </p:nvPr>
        </p:nvSpPr>
        <p:spPr>
          <a:xfrm>
            <a:off x="6857351" y="5072417"/>
            <a:ext cx="3303587" cy="382412"/>
          </a:xfrm>
        </p:spPr>
        <p:txBody>
          <a:bodyPr anchor="b">
            <a:noAutofit/>
          </a:bodyPr>
          <a:lstStyle>
            <a:lvl1pPr>
              <a:defRPr sz="1200" b="1" i="0">
                <a:solidFill>
                  <a:schemeClr val="bg2"/>
                </a:solidFill>
                <a:latin typeface="Poppins" pitchFamily="2" charset="77"/>
                <a:cs typeface="Poppins" pitchFamily="2" charset="77"/>
              </a:defRPr>
            </a:lvl1pPr>
          </a:lstStyle>
          <a:p>
            <a:pPr lvl="0"/>
            <a:r>
              <a:rPr lang="de-DE" dirty="0"/>
              <a:t>Vorname Nachname</a:t>
            </a:r>
            <a:br>
              <a:rPr lang="de-DE" dirty="0"/>
            </a:br>
            <a:r>
              <a:rPr lang="de-DE" dirty="0"/>
              <a:t>Doppelname</a:t>
            </a:r>
          </a:p>
        </p:txBody>
      </p:sp>
      <p:sp>
        <p:nvSpPr>
          <p:cNvPr id="11" name="Textplatzhalter 46">
            <a:extLst>
              <a:ext uri="{FF2B5EF4-FFF2-40B4-BE49-F238E27FC236}">
                <a16:creationId xmlns:a16="http://schemas.microsoft.com/office/drawing/2014/main" id="{A2064A89-1D88-5381-63D3-6C7F0C33369E}"/>
              </a:ext>
            </a:extLst>
          </p:cNvPr>
          <p:cNvSpPr>
            <a:spLocks noGrp="1"/>
          </p:cNvSpPr>
          <p:nvPr>
            <p:ph type="body" sz="quarter" idx="28" hasCustomPrompt="1"/>
          </p:nvPr>
        </p:nvSpPr>
        <p:spPr>
          <a:xfrm>
            <a:off x="6857351" y="5632619"/>
            <a:ext cx="3303587" cy="755976"/>
          </a:xfrm>
        </p:spPr>
        <p:txBody>
          <a:bodyPr wrap="square" anchor="t">
            <a:noAutofit/>
          </a:bodyPr>
          <a:lstStyle>
            <a:lvl1pPr>
              <a:lnSpc>
                <a:spcPct val="110000"/>
              </a:lnSpc>
              <a:defRPr sz="900">
                <a:solidFill>
                  <a:schemeClr val="tx1"/>
                </a:solidFill>
              </a:defRPr>
            </a:lvl1pPr>
          </a:lstStyle>
          <a:p>
            <a:pPr lvl="0"/>
            <a:r>
              <a:rPr lang="de-DE"/>
              <a:t>Jobbezeichnung</a:t>
            </a:r>
            <a:br>
              <a:rPr lang="de-DE"/>
            </a:br>
            <a:r>
              <a:rPr lang="de-DE"/>
              <a:t>Bereich</a:t>
            </a:r>
            <a:br>
              <a:rPr lang="de-DE"/>
            </a:br>
            <a:r>
              <a:rPr lang="de-DE"/>
              <a:t>vorname.nachname@haufegroup.com</a:t>
            </a:r>
            <a:br>
              <a:rPr lang="de-DE"/>
            </a:br>
            <a:r>
              <a:rPr lang="de-DE"/>
              <a:t>M +49 171 0000000 / T +49 761 898-0000</a:t>
            </a:r>
            <a:br>
              <a:rPr lang="de-DE"/>
            </a:br>
            <a:r>
              <a:rPr lang="de-DE"/>
              <a:t>haufegroup.com</a:t>
            </a:r>
            <a:endParaRPr lang="de-DE" dirty="0"/>
          </a:p>
        </p:txBody>
      </p:sp>
      <p:sp>
        <p:nvSpPr>
          <p:cNvPr id="2" name="Bildplatzhalter 13">
            <a:extLst>
              <a:ext uri="{FF2B5EF4-FFF2-40B4-BE49-F238E27FC236}">
                <a16:creationId xmlns:a16="http://schemas.microsoft.com/office/drawing/2014/main" id="{CDD0E0A0-1904-3C58-013D-948A1B7FEAEB}"/>
              </a:ext>
            </a:extLst>
          </p:cNvPr>
          <p:cNvSpPr>
            <a:spLocks noGrp="1" noRot="1" noMove="1" noResize="1" noEditPoints="1" noAdjustHandles="1" noChangeArrowheads="1" noChangeShapeType="1"/>
          </p:cNvSpPr>
          <p:nvPr>
            <p:ph type="pic" sz="quarter" idx="15" hasCustomPrompt="1"/>
          </p:nvPr>
        </p:nvSpPr>
        <p:spPr>
          <a:xfrm>
            <a:off x="5334000" y="5081747"/>
            <a:ext cx="1266804" cy="1267200"/>
          </a:xfrm>
          <a:prstGeom prst="rect">
            <a:avLst/>
          </a:prstGeom>
          <a:solidFill>
            <a:srgbClr val="EAEBE9"/>
          </a:solidFill>
        </p:spPr>
        <p:txBody>
          <a:bodyPr wrap="square" anchor="ctr">
            <a:noAutofit/>
          </a:bodyPr>
          <a:lstStyle>
            <a:lvl1pPr algn="ctr">
              <a:defRPr sz="1200"/>
            </a:lvl1pPr>
          </a:lstStyle>
          <a:p>
            <a:r>
              <a:rPr lang="de-DE" dirty="0"/>
              <a:t> </a:t>
            </a:r>
          </a:p>
        </p:txBody>
      </p:sp>
      <p:sp>
        <p:nvSpPr>
          <p:cNvPr id="12" name="Bildplatzhalter 6">
            <a:extLst>
              <a:ext uri="{FF2B5EF4-FFF2-40B4-BE49-F238E27FC236}">
                <a16:creationId xmlns:a16="http://schemas.microsoft.com/office/drawing/2014/main" id="{7A314748-2D0B-1D58-00D2-9D38B2843988}"/>
              </a:ext>
            </a:extLst>
          </p:cNvPr>
          <p:cNvSpPr>
            <a:spLocks noGrp="1" noRot="1" noMove="1" noResize="1" noEditPoints="1" noAdjustHandles="1" noChangeArrowheads="1" noChangeShapeType="1"/>
          </p:cNvSpPr>
          <p:nvPr>
            <p:ph type="pic" sz="quarter" idx="16" hasCustomPrompt="1"/>
          </p:nvPr>
        </p:nvSpPr>
        <p:spPr>
          <a:xfrm>
            <a:off x="509610" y="5081747"/>
            <a:ext cx="1266804" cy="1267200"/>
          </a:xfrm>
          <a:solidFill>
            <a:srgbClr val="EAEBE9"/>
          </a:solidFill>
        </p:spPr>
        <p:txBody>
          <a:bodyPr anchor="ctr"/>
          <a:lstStyle>
            <a:lvl1pPr algn="ctr">
              <a:defRPr sz="1200"/>
            </a:lvl1pPr>
          </a:lstStyle>
          <a:p>
            <a:r>
              <a:rPr lang="de-DE" dirty="0"/>
              <a:t> </a:t>
            </a:r>
          </a:p>
        </p:txBody>
      </p:sp>
      <p:pic>
        <p:nvPicPr>
          <p:cNvPr id="13" name="Grafik 12">
            <a:extLst>
              <a:ext uri="{FF2B5EF4-FFF2-40B4-BE49-F238E27FC236}">
                <a16:creationId xmlns:a16="http://schemas.microsoft.com/office/drawing/2014/main" id="{819D6E67-B1CC-8C6F-279B-7E14D56D0064}"/>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9906791" y="506413"/>
            <a:ext cx="1774035" cy="832880"/>
          </a:xfrm>
          <a:prstGeom prst="rect">
            <a:avLst/>
          </a:prstGeom>
        </p:spPr>
      </p:pic>
      <p:sp>
        <p:nvSpPr>
          <p:cNvPr id="3" name="Textplatzhalter 2">
            <a:extLst>
              <a:ext uri="{FF2B5EF4-FFF2-40B4-BE49-F238E27FC236}">
                <a16:creationId xmlns:a16="http://schemas.microsoft.com/office/drawing/2014/main" id="{69DEAACC-FD0E-2101-26BD-5FB18F0A6C67}"/>
              </a:ext>
            </a:extLst>
          </p:cNvPr>
          <p:cNvSpPr>
            <a:spLocks noGrp="1"/>
          </p:cNvSpPr>
          <p:nvPr>
            <p:ph type="body" sz="quarter" idx="29" hasCustomPrompt="1"/>
          </p:nvPr>
        </p:nvSpPr>
        <p:spPr>
          <a:xfrm>
            <a:off x="954319" y="1656844"/>
            <a:ext cx="4849084" cy="938719"/>
          </a:xfrm>
        </p:spPr>
        <p:txBody>
          <a:bodyPr wrap="none">
            <a:spAutoFit/>
          </a:bodyPr>
          <a:lstStyle>
            <a:lvl1pPr>
              <a:lnSpc>
                <a:spcPct val="100000"/>
              </a:lnSpc>
              <a:defRPr sz="6100" b="1">
                <a:solidFill>
                  <a:schemeClr val="bg2"/>
                </a:solidFill>
                <a:latin typeface="+mj-lt"/>
              </a:defRPr>
            </a:lvl1pPr>
          </a:lstStyle>
          <a:p>
            <a:pPr lvl="0"/>
            <a:r>
              <a:rPr lang="de-DE" dirty="0"/>
              <a:t>Dankeschön</a:t>
            </a:r>
          </a:p>
        </p:txBody>
      </p:sp>
    </p:spTree>
    <p:extLst>
      <p:ext uri="{BB962C8B-B14F-4D97-AF65-F5344CB8AC3E}">
        <p14:creationId xmlns:p14="http://schemas.microsoft.com/office/powerpoint/2010/main" val="3513143135"/>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p:cSld name="Impressum Deep Blue">
    <p:bg>
      <p:bgPr>
        <a:solidFill>
          <a:schemeClr val="accent3"/>
        </a:solidFill>
        <a:effectLst/>
      </p:bgPr>
    </p:bg>
    <p:spTree>
      <p:nvGrpSpPr>
        <p:cNvPr id="1" name=""/>
        <p:cNvGrpSpPr/>
        <p:nvPr/>
      </p:nvGrpSpPr>
      <p:grpSpPr>
        <a:xfrm>
          <a:off x="0" y="0"/>
          <a:ext cx="0" cy="0"/>
          <a:chOff x="0" y="0"/>
          <a:chExt cx="0" cy="0"/>
        </a:xfrm>
      </p:grpSpPr>
      <p:pic>
        <p:nvPicPr>
          <p:cNvPr id="6" name="Grafik 5">
            <a:extLst>
              <a:ext uri="{FF2B5EF4-FFF2-40B4-BE49-F238E27FC236}">
                <a16:creationId xmlns:a16="http://schemas.microsoft.com/office/drawing/2014/main" id="{4D7A0173-EB62-87C4-EB0E-646614806055}"/>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9906792" y="506413"/>
            <a:ext cx="1774033" cy="832880"/>
          </a:xfrm>
          <a:prstGeom prst="rect">
            <a:avLst/>
          </a:prstGeom>
        </p:spPr>
      </p:pic>
      <p:sp>
        <p:nvSpPr>
          <p:cNvPr id="2" name="Textfeld 1">
            <a:extLst>
              <a:ext uri="{FF2B5EF4-FFF2-40B4-BE49-F238E27FC236}">
                <a16:creationId xmlns:a16="http://schemas.microsoft.com/office/drawing/2014/main" id="{20165FCD-8BD8-542E-CDF8-FE8972C60432}"/>
              </a:ext>
            </a:extLst>
          </p:cNvPr>
          <p:cNvSpPr txBox="1"/>
          <p:nvPr/>
        </p:nvSpPr>
        <p:spPr>
          <a:xfrm>
            <a:off x="499338" y="4668435"/>
            <a:ext cx="1365758" cy="276999"/>
          </a:xfrm>
          <a:prstGeom prst="rect">
            <a:avLst/>
          </a:prstGeom>
          <a:noFill/>
        </p:spPr>
        <p:txBody>
          <a:bodyPr wrap="none" lIns="0" tIns="0" rIns="0" bIns="0" rtlCol="0">
            <a:spAutoFit/>
          </a:bodyPr>
          <a:lstStyle/>
          <a:p>
            <a:pPr algn="l">
              <a:lnSpc>
                <a:spcPct val="100000"/>
              </a:lnSpc>
            </a:pPr>
            <a:r>
              <a:rPr lang="de-DE" sz="1800" b="1" i="0" dirty="0">
                <a:solidFill>
                  <a:schemeClr val="bg1"/>
                </a:solidFill>
                <a:latin typeface="Poppins" pitchFamily="2" charset="77"/>
                <a:cs typeface="Poppins" pitchFamily="2" charset="77"/>
              </a:rPr>
              <a:t>Impressum</a:t>
            </a:r>
          </a:p>
        </p:txBody>
      </p:sp>
      <p:sp>
        <p:nvSpPr>
          <p:cNvPr id="8" name="Textfeld 7">
            <a:extLst>
              <a:ext uri="{FF2B5EF4-FFF2-40B4-BE49-F238E27FC236}">
                <a16:creationId xmlns:a16="http://schemas.microsoft.com/office/drawing/2014/main" id="{4E15AB8B-2B74-8E88-2B7D-EAFC6FBF1C84}"/>
              </a:ext>
            </a:extLst>
          </p:cNvPr>
          <p:cNvSpPr txBox="1"/>
          <p:nvPr/>
        </p:nvSpPr>
        <p:spPr>
          <a:xfrm>
            <a:off x="508000" y="5269196"/>
            <a:ext cx="11176000" cy="1107996"/>
          </a:xfrm>
          <a:prstGeom prst="rect">
            <a:avLst/>
          </a:prstGeom>
          <a:noFill/>
        </p:spPr>
        <p:txBody>
          <a:bodyPr wrap="none" lIns="0" tIns="0" rIns="0" bIns="0" rtlCol="0" anchor="b">
            <a:noAutofit/>
          </a:bodyPr>
          <a:lstStyle/>
          <a:p>
            <a:pPr algn="l">
              <a:lnSpc>
                <a:spcPct val="104000"/>
              </a:lnSpc>
            </a:pPr>
            <a:r>
              <a:rPr lang="de-DE" sz="800" dirty="0">
                <a:solidFill>
                  <a:schemeClr val="bg1"/>
                </a:solidFill>
                <a:latin typeface="+mn-lt"/>
                <a:cs typeface="Poppins" panose="00000800000000000000" pitchFamily="2" charset="0"/>
              </a:rPr>
              <a:t>Die Inhalte dieses Werkes sind geistiges Eigentum der Haufe Group. Die Informationen sind nur für den persönlichen Gebrauch bestimmt. Eine Weitergabe an Dritte ist ausdrücklich untersagt. Dieses Werk sowie alle darin </a:t>
            </a:r>
          </a:p>
          <a:p>
            <a:pPr algn="l">
              <a:lnSpc>
                <a:spcPct val="104000"/>
              </a:lnSpc>
            </a:pPr>
            <a:r>
              <a:rPr lang="de-DE" sz="800" dirty="0">
                <a:solidFill>
                  <a:schemeClr val="bg1"/>
                </a:solidFill>
                <a:latin typeface="+mn-lt"/>
                <a:cs typeface="Poppins" panose="00000800000000000000" pitchFamily="2" charset="0"/>
              </a:rPr>
              <a:t>enthaltenen Inhalte, Zusammenstellungen, Struktur und Präsentation sind urheberrechtlich geschützt. Die Präsentation kann Bildmaterial enthalten, dessen Nutzungsrechte nur zu Layout- und Präsentationszwecken der </a:t>
            </a:r>
          </a:p>
          <a:p>
            <a:pPr algn="l">
              <a:lnSpc>
                <a:spcPct val="104000"/>
              </a:lnSpc>
            </a:pPr>
            <a:r>
              <a:rPr lang="de-DE" sz="800" dirty="0">
                <a:solidFill>
                  <a:schemeClr val="bg1"/>
                </a:solidFill>
                <a:latin typeface="+mn-lt"/>
                <a:cs typeface="Poppins" panose="00000800000000000000" pitchFamily="2" charset="0"/>
              </a:rPr>
              <a:t>Haufe Group vorbehalten sind. Es wird hiermit darauf hingewiesen, dass das verwendete Bildmaterial weder intern noch extern weiterverwendet werden darf. Diese Folien dürfen nicht ohne schriftliche Einwilligung der </a:t>
            </a:r>
          </a:p>
          <a:p>
            <a:pPr algn="l">
              <a:lnSpc>
                <a:spcPct val="104000"/>
              </a:lnSpc>
            </a:pPr>
            <a:r>
              <a:rPr lang="de-DE" sz="800" dirty="0">
                <a:solidFill>
                  <a:schemeClr val="bg1"/>
                </a:solidFill>
                <a:latin typeface="+mn-lt"/>
                <a:cs typeface="Poppins" panose="00000800000000000000" pitchFamily="2" charset="0"/>
              </a:rPr>
              <a:t>Haufe Group in irgendeiner Form - auch für Zwecke des eigenen Vortrages oder internen Nutzung reproduziert, unter Verwendung elektronischer Systeme verarbeitet, vervielfältigt, verbreitet, übersetzt, zur öffentlichen </a:t>
            </a:r>
          </a:p>
          <a:p>
            <a:pPr algn="l">
              <a:lnSpc>
                <a:spcPct val="104000"/>
              </a:lnSpc>
            </a:pPr>
            <a:r>
              <a:rPr lang="de-DE" sz="800" dirty="0">
                <a:solidFill>
                  <a:schemeClr val="bg1"/>
                </a:solidFill>
                <a:latin typeface="+mn-lt"/>
                <a:cs typeface="Poppins" panose="00000800000000000000" pitchFamily="2" charset="0"/>
              </a:rPr>
              <a:t>Wiedergabe benutzt und an Dritte weitergegeben werden, auch nicht auszugsweise. Eine Weiterverwendung oder Weiterleitung dieser Unterlage oder der Inhalte dieser Unterlage an oder durch Dritte sowie die</a:t>
            </a:r>
            <a:br>
              <a:rPr lang="de-DE" sz="800" dirty="0">
                <a:solidFill>
                  <a:schemeClr val="bg1"/>
                </a:solidFill>
                <a:latin typeface="+mn-lt"/>
                <a:cs typeface="Poppins" panose="00000800000000000000" pitchFamily="2" charset="0"/>
              </a:rPr>
            </a:br>
            <a:r>
              <a:rPr lang="de-DE" sz="800" dirty="0">
                <a:solidFill>
                  <a:schemeClr val="bg1"/>
                </a:solidFill>
                <a:latin typeface="+mn-lt"/>
                <a:cs typeface="Poppins" panose="00000800000000000000" pitchFamily="2" charset="0"/>
              </a:rPr>
              <a:t>Vervielfältigung oder anderweitige Publikation der Inhalte in jeglichen Medien ist nur mit schriftlicher Genehmigung durch die Haufe Group gestattet. Eine Haftung oder Garantie für die Aktualität, Richtigkeit und</a:t>
            </a:r>
          </a:p>
          <a:p>
            <a:pPr algn="l">
              <a:lnSpc>
                <a:spcPct val="104000"/>
              </a:lnSpc>
            </a:pPr>
            <a:r>
              <a:rPr lang="de-DE" sz="800" dirty="0">
                <a:solidFill>
                  <a:schemeClr val="bg1"/>
                </a:solidFill>
                <a:latin typeface="+mn-lt"/>
                <a:cs typeface="Poppins" panose="00000800000000000000" pitchFamily="2" charset="0"/>
              </a:rPr>
              <a:t>Vollständigkeit der zur Verfügung gestellten Informationen und Daten ist ausgeschlossen. Weiterführende Informationen sind in unserem Impressum unter https://www.haufegroup.com/legal/impressum zu finden.</a:t>
            </a:r>
          </a:p>
          <a:p>
            <a:pPr algn="l">
              <a:lnSpc>
                <a:spcPct val="104000"/>
              </a:lnSpc>
            </a:pPr>
            <a:endParaRPr lang="de-DE" sz="800" dirty="0">
              <a:solidFill>
                <a:schemeClr val="bg1"/>
              </a:solidFill>
              <a:latin typeface="+mn-lt"/>
              <a:cs typeface="Poppins" panose="00000800000000000000" pitchFamily="2" charset="0"/>
            </a:endParaRPr>
          </a:p>
          <a:p>
            <a:pPr algn="l">
              <a:lnSpc>
                <a:spcPct val="104000"/>
              </a:lnSpc>
            </a:pPr>
            <a:r>
              <a:rPr lang="de-DE" sz="800" dirty="0">
                <a:solidFill>
                  <a:schemeClr val="bg1"/>
                </a:solidFill>
                <a:latin typeface="+mn-lt"/>
                <a:cs typeface="Poppins" panose="00000800000000000000" pitchFamily="2" charset="0"/>
              </a:rPr>
              <a:t>© 2024 Haufe Group SE. Alle Rechte vorbehalten.</a:t>
            </a:r>
          </a:p>
        </p:txBody>
      </p:sp>
    </p:spTree>
    <p:extLst>
      <p:ext uri="{BB962C8B-B14F-4D97-AF65-F5344CB8AC3E}">
        <p14:creationId xmlns:p14="http://schemas.microsoft.com/office/powerpoint/2010/main" val="2187346103"/>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p:cSld name="Impressum Blue">
    <p:bg>
      <p:bgPr>
        <a:solidFill>
          <a:schemeClr val="accent1"/>
        </a:solidFill>
        <a:effectLst/>
      </p:bgPr>
    </p:bg>
    <p:spTree>
      <p:nvGrpSpPr>
        <p:cNvPr id="1" name=""/>
        <p:cNvGrpSpPr/>
        <p:nvPr/>
      </p:nvGrpSpPr>
      <p:grpSpPr>
        <a:xfrm>
          <a:off x="0" y="0"/>
          <a:ext cx="0" cy="0"/>
          <a:chOff x="0" y="0"/>
          <a:chExt cx="0" cy="0"/>
        </a:xfrm>
      </p:grpSpPr>
      <p:pic>
        <p:nvPicPr>
          <p:cNvPr id="6" name="Grafik 5">
            <a:extLst>
              <a:ext uri="{FF2B5EF4-FFF2-40B4-BE49-F238E27FC236}">
                <a16:creationId xmlns:a16="http://schemas.microsoft.com/office/drawing/2014/main" id="{4D7A0173-EB62-87C4-EB0E-646614806055}"/>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9906792" y="506413"/>
            <a:ext cx="1774033" cy="832880"/>
          </a:xfrm>
          <a:prstGeom prst="rect">
            <a:avLst/>
          </a:prstGeom>
        </p:spPr>
      </p:pic>
      <p:sp>
        <p:nvSpPr>
          <p:cNvPr id="2" name="Textfeld 1">
            <a:extLst>
              <a:ext uri="{FF2B5EF4-FFF2-40B4-BE49-F238E27FC236}">
                <a16:creationId xmlns:a16="http://schemas.microsoft.com/office/drawing/2014/main" id="{20165FCD-8BD8-542E-CDF8-FE8972C60432}"/>
              </a:ext>
            </a:extLst>
          </p:cNvPr>
          <p:cNvSpPr txBox="1"/>
          <p:nvPr/>
        </p:nvSpPr>
        <p:spPr>
          <a:xfrm>
            <a:off x="499338" y="4668435"/>
            <a:ext cx="1365758" cy="276999"/>
          </a:xfrm>
          <a:prstGeom prst="rect">
            <a:avLst/>
          </a:prstGeom>
          <a:noFill/>
        </p:spPr>
        <p:txBody>
          <a:bodyPr wrap="none" lIns="0" tIns="0" rIns="0" bIns="0" rtlCol="0">
            <a:spAutoFit/>
          </a:bodyPr>
          <a:lstStyle/>
          <a:p>
            <a:pPr algn="l">
              <a:lnSpc>
                <a:spcPct val="100000"/>
              </a:lnSpc>
            </a:pPr>
            <a:r>
              <a:rPr lang="de-DE" sz="1800" b="1" i="0" dirty="0">
                <a:solidFill>
                  <a:schemeClr val="bg1"/>
                </a:solidFill>
                <a:latin typeface="Poppins" pitchFamily="2" charset="77"/>
                <a:cs typeface="Poppins" pitchFamily="2" charset="77"/>
              </a:rPr>
              <a:t>Impressum</a:t>
            </a:r>
          </a:p>
        </p:txBody>
      </p:sp>
      <p:sp>
        <p:nvSpPr>
          <p:cNvPr id="8" name="Textfeld 7">
            <a:extLst>
              <a:ext uri="{FF2B5EF4-FFF2-40B4-BE49-F238E27FC236}">
                <a16:creationId xmlns:a16="http://schemas.microsoft.com/office/drawing/2014/main" id="{4E15AB8B-2B74-8E88-2B7D-EAFC6FBF1C84}"/>
              </a:ext>
            </a:extLst>
          </p:cNvPr>
          <p:cNvSpPr txBox="1"/>
          <p:nvPr/>
        </p:nvSpPr>
        <p:spPr>
          <a:xfrm>
            <a:off x="508000" y="5269196"/>
            <a:ext cx="11176000" cy="1107996"/>
          </a:xfrm>
          <a:prstGeom prst="rect">
            <a:avLst/>
          </a:prstGeom>
          <a:noFill/>
        </p:spPr>
        <p:txBody>
          <a:bodyPr wrap="none" lIns="0" tIns="0" rIns="0" bIns="0" rtlCol="0" anchor="b">
            <a:noAutofit/>
          </a:bodyPr>
          <a:lstStyle/>
          <a:p>
            <a:pPr algn="l">
              <a:lnSpc>
                <a:spcPct val="104000"/>
              </a:lnSpc>
            </a:pPr>
            <a:r>
              <a:rPr lang="de-DE" sz="800" dirty="0">
                <a:solidFill>
                  <a:schemeClr val="bg1"/>
                </a:solidFill>
                <a:latin typeface="+mn-lt"/>
                <a:cs typeface="Poppins" panose="00000800000000000000" pitchFamily="2" charset="0"/>
              </a:rPr>
              <a:t>Die Inhalte dieses Werkes sind geistiges Eigentum der Haufe Group. Die Informationen sind nur für den persönlichen Gebrauch bestimmt. Eine Weitergabe an Dritte ist ausdrücklich untersagt. Dieses Werk sowie alle darin </a:t>
            </a:r>
          </a:p>
          <a:p>
            <a:pPr algn="l">
              <a:lnSpc>
                <a:spcPct val="104000"/>
              </a:lnSpc>
            </a:pPr>
            <a:r>
              <a:rPr lang="de-DE" sz="800" dirty="0">
                <a:solidFill>
                  <a:schemeClr val="bg1"/>
                </a:solidFill>
                <a:latin typeface="+mn-lt"/>
                <a:cs typeface="Poppins" panose="00000800000000000000" pitchFamily="2" charset="0"/>
              </a:rPr>
              <a:t>enthaltenen Inhalte, Zusammenstellungen, Struktur und Präsentation sind urheberrechtlich geschützt. Die Präsentation kann Bildmaterial enthalten, dessen Nutzungsrechte nur zu Layout- und Präsentationszwecken der </a:t>
            </a:r>
          </a:p>
          <a:p>
            <a:pPr algn="l">
              <a:lnSpc>
                <a:spcPct val="104000"/>
              </a:lnSpc>
            </a:pPr>
            <a:r>
              <a:rPr lang="de-DE" sz="800" dirty="0">
                <a:solidFill>
                  <a:schemeClr val="bg1"/>
                </a:solidFill>
                <a:latin typeface="+mn-lt"/>
                <a:cs typeface="Poppins" panose="00000800000000000000" pitchFamily="2" charset="0"/>
              </a:rPr>
              <a:t>Haufe Group vorbehalten sind. Es wird hiermit darauf hingewiesen, dass das verwendete Bildmaterial weder intern noch extern weiterverwendet werden darf. Diese Folien dürfen nicht ohne schriftliche Einwilligung der </a:t>
            </a:r>
          </a:p>
          <a:p>
            <a:pPr algn="l">
              <a:lnSpc>
                <a:spcPct val="104000"/>
              </a:lnSpc>
            </a:pPr>
            <a:r>
              <a:rPr lang="de-DE" sz="800" dirty="0">
                <a:solidFill>
                  <a:schemeClr val="bg1"/>
                </a:solidFill>
                <a:latin typeface="+mn-lt"/>
                <a:cs typeface="Poppins" panose="00000800000000000000" pitchFamily="2" charset="0"/>
              </a:rPr>
              <a:t>Haufe Group in irgendeiner Form - auch für Zwecke des eigenen Vortrages oder internen Nutzung reproduziert, unter Verwendung elektronischer Systeme verarbeitet, vervielfältigt, verbreitet, übersetzt, zur öffentlichen </a:t>
            </a:r>
          </a:p>
          <a:p>
            <a:pPr algn="l">
              <a:lnSpc>
                <a:spcPct val="104000"/>
              </a:lnSpc>
            </a:pPr>
            <a:r>
              <a:rPr lang="de-DE" sz="800" dirty="0">
                <a:solidFill>
                  <a:schemeClr val="bg1"/>
                </a:solidFill>
                <a:latin typeface="+mn-lt"/>
                <a:cs typeface="Poppins" panose="00000800000000000000" pitchFamily="2" charset="0"/>
              </a:rPr>
              <a:t>Wiedergabe benutzt und an Dritte weitergegeben werden, auch nicht auszugsweise. Eine Weiterverwendung oder Weiterleitung dieser Unterlage oder der Inhalte dieser Unterlage an oder durch Dritte sowie die</a:t>
            </a:r>
            <a:br>
              <a:rPr lang="de-DE" sz="800" dirty="0">
                <a:solidFill>
                  <a:schemeClr val="bg1"/>
                </a:solidFill>
                <a:latin typeface="+mn-lt"/>
                <a:cs typeface="Poppins" panose="00000800000000000000" pitchFamily="2" charset="0"/>
              </a:rPr>
            </a:br>
            <a:r>
              <a:rPr lang="de-DE" sz="800" dirty="0">
                <a:solidFill>
                  <a:schemeClr val="bg1"/>
                </a:solidFill>
                <a:latin typeface="+mn-lt"/>
                <a:cs typeface="Poppins" panose="00000800000000000000" pitchFamily="2" charset="0"/>
              </a:rPr>
              <a:t>Vervielfältigung oder anderweitige Publikation der Inhalte in jeglichen Medien ist nur mit schriftlicher Genehmigung durch die Haufe Group gestattet. Eine Haftung oder Garantie für die Aktualität, Richtigkeit und</a:t>
            </a:r>
          </a:p>
          <a:p>
            <a:pPr algn="l">
              <a:lnSpc>
                <a:spcPct val="104000"/>
              </a:lnSpc>
            </a:pPr>
            <a:r>
              <a:rPr lang="de-DE" sz="800" dirty="0">
                <a:solidFill>
                  <a:schemeClr val="bg1"/>
                </a:solidFill>
                <a:latin typeface="+mn-lt"/>
                <a:cs typeface="Poppins" panose="00000800000000000000" pitchFamily="2" charset="0"/>
              </a:rPr>
              <a:t>Vollständigkeit der zur Verfügung gestellten Informationen und Daten ist ausgeschlossen. Weiterführende Informationen sind in unserem Impressum unter https://www.haufegroup.com/legal/impressum zu finden.</a:t>
            </a:r>
          </a:p>
          <a:p>
            <a:pPr algn="l">
              <a:lnSpc>
                <a:spcPct val="104000"/>
              </a:lnSpc>
            </a:pPr>
            <a:endParaRPr lang="de-DE" sz="800" dirty="0">
              <a:solidFill>
                <a:schemeClr val="bg1"/>
              </a:solidFill>
              <a:latin typeface="+mn-lt"/>
              <a:cs typeface="Poppins" panose="00000800000000000000" pitchFamily="2" charset="0"/>
            </a:endParaRPr>
          </a:p>
          <a:p>
            <a:pPr algn="l">
              <a:lnSpc>
                <a:spcPct val="104000"/>
              </a:lnSpc>
            </a:pPr>
            <a:r>
              <a:rPr lang="de-DE" sz="800" dirty="0">
                <a:solidFill>
                  <a:schemeClr val="bg1"/>
                </a:solidFill>
                <a:latin typeface="+mn-lt"/>
                <a:cs typeface="Poppins" panose="00000800000000000000" pitchFamily="2" charset="0"/>
              </a:rPr>
              <a:t>© 2024 Haufe Group SE. Alle Rechte vorbehalten.</a:t>
            </a:r>
          </a:p>
        </p:txBody>
      </p:sp>
    </p:spTree>
    <p:extLst>
      <p:ext uri="{BB962C8B-B14F-4D97-AF65-F5344CB8AC3E}">
        <p14:creationId xmlns:p14="http://schemas.microsoft.com/office/powerpoint/2010/main" val="1745347620"/>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p:cSld name="Impressum Grey">
    <p:bg>
      <p:bgPr>
        <a:solidFill>
          <a:schemeClr val="accent2"/>
        </a:solidFill>
        <a:effectLst/>
      </p:bgPr>
    </p:bg>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20165FCD-8BD8-542E-CDF8-FE8972C60432}"/>
              </a:ext>
            </a:extLst>
          </p:cNvPr>
          <p:cNvSpPr txBox="1"/>
          <p:nvPr/>
        </p:nvSpPr>
        <p:spPr>
          <a:xfrm>
            <a:off x="499338" y="4668435"/>
            <a:ext cx="1365758" cy="276999"/>
          </a:xfrm>
          <a:prstGeom prst="rect">
            <a:avLst/>
          </a:prstGeom>
          <a:noFill/>
        </p:spPr>
        <p:txBody>
          <a:bodyPr wrap="none" lIns="0" tIns="0" rIns="0" bIns="0" rtlCol="0">
            <a:spAutoFit/>
          </a:bodyPr>
          <a:lstStyle/>
          <a:p>
            <a:pPr algn="l">
              <a:lnSpc>
                <a:spcPct val="100000"/>
              </a:lnSpc>
            </a:pPr>
            <a:r>
              <a:rPr lang="de-DE" sz="1800" b="1" i="0" dirty="0">
                <a:solidFill>
                  <a:schemeClr val="bg2"/>
                </a:solidFill>
                <a:latin typeface="Poppins" pitchFamily="2" charset="77"/>
                <a:cs typeface="Poppins" pitchFamily="2" charset="77"/>
              </a:rPr>
              <a:t>Impressum</a:t>
            </a:r>
          </a:p>
        </p:txBody>
      </p:sp>
      <p:sp>
        <p:nvSpPr>
          <p:cNvPr id="8" name="Textfeld 7">
            <a:extLst>
              <a:ext uri="{FF2B5EF4-FFF2-40B4-BE49-F238E27FC236}">
                <a16:creationId xmlns:a16="http://schemas.microsoft.com/office/drawing/2014/main" id="{4E15AB8B-2B74-8E88-2B7D-EAFC6FBF1C84}"/>
              </a:ext>
            </a:extLst>
          </p:cNvPr>
          <p:cNvSpPr txBox="1"/>
          <p:nvPr/>
        </p:nvSpPr>
        <p:spPr>
          <a:xfrm>
            <a:off x="508000" y="5269196"/>
            <a:ext cx="11176000" cy="1107996"/>
          </a:xfrm>
          <a:prstGeom prst="rect">
            <a:avLst/>
          </a:prstGeom>
          <a:noFill/>
        </p:spPr>
        <p:txBody>
          <a:bodyPr wrap="none" lIns="0" tIns="0" rIns="0" bIns="0" rtlCol="0" anchor="b">
            <a:noAutofit/>
          </a:bodyPr>
          <a:lstStyle/>
          <a:p>
            <a:pPr algn="l">
              <a:lnSpc>
                <a:spcPct val="104000"/>
              </a:lnSpc>
            </a:pPr>
            <a:r>
              <a:rPr lang="de-DE" sz="800" dirty="0">
                <a:solidFill>
                  <a:schemeClr val="tx1"/>
                </a:solidFill>
                <a:latin typeface="+mn-lt"/>
                <a:cs typeface="Poppins" panose="00000800000000000000" pitchFamily="2" charset="0"/>
              </a:rPr>
              <a:t>Die Inhalte dieses Werkes sind geistiges Eigentum der Haufe Group. Die Informationen sind nur für den persönlichen Gebrauch bestimmt. Eine Weitergabe an Dritte ist ausdrücklich untersagt. Dieses Werk sowie alle darin </a:t>
            </a:r>
          </a:p>
          <a:p>
            <a:pPr algn="l">
              <a:lnSpc>
                <a:spcPct val="104000"/>
              </a:lnSpc>
            </a:pPr>
            <a:r>
              <a:rPr lang="de-DE" sz="800" dirty="0">
                <a:solidFill>
                  <a:schemeClr val="tx1"/>
                </a:solidFill>
                <a:latin typeface="+mn-lt"/>
                <a:cs typeface="Poppins" panose="00000800000000000000" pitchFamily="2" charset="0"/>
              </a:rPr>
              <a:t>enthaltenen Inhalte, Zusammenstellungen, Struktur und Präsentation sind urheberrechtlich geschützt. Die Präsentation kann Bildmaterial enthalten, dessen Nutzungsrechte nur zu Layout- und Präsentationszwecken der </a:t>
            </a:r>
          </a:p>
          <a:p>
            <a:pPr algn="l">
              <a:lnSpc>
                <a:spcPct val="104000"/>
              </a:lnSpc>
            </a:pPr>
            <a:r>
              <a:rPr lang="de-DE" sz="800" dirty="0">
                <a:solidFill>
                  <a:schemeClr val="tx1"/>
                </a:solidFill>
                <a:latin typeface="+mn-lt"/>
                <a:cs typeface="Poppins" panose="00000800000000000000" pitchFamily="2" charset="0"/>
              </a:rPr>
              <a:t>Haufe Group vorbehalten sind. Es wird hiermit darauf hingewiesen, dass das verwendete Bildmaterial weder intern noch extern weiterverwendet werden darf. Diese Folien dürfen nicht ohne schriftliche Einwilligung der </a:t>
            </a:r>
          </a:p>
          <a:p>
            <a:pPr algn="l">
              <a:lnSpc>
                <a:spcPct val="104000"/>
              </a:lnSpc>
            </a:pPr>
            <a:r>
              <a:rPr lang="de-DE" sz="800" dirty="0">
                <a:solidFill>
                  <a:schemeClr val="tx1"/>
                </a:solidFill>
                <a:latin typeface="+mn-lt"/>
                <a:cs typeface="Poppins" panose="00000800000000000000" pitchFamily="2" charset="0"/>
              </a:rPr>
              <a:t>Haufe Group in irgendeiner Form - auch für Zwecke des eigenen Vortrages oder internen Nutzung reproduziert, unter Verwendung elektronischer Systeme verarbeitet, vervielfältigt, verbreitet, übersetzt, zur öffentlichen </a:t>
            </a:r>
          </a:p>
          <a:p>
            <a:pPr algn="l">
              <a:lnSpc>
                <a:spcPct val="104000"/>
              </a:lnSpc>
            </a:pPr>
            <a:r>
              <a:rPr lang="de-DE" sz="800" dirty="0">
                <a:solidFill>
                  <a:schemeClr val="tx1"/>
                </a:solidFill>
                <a:latin typeface="+mn-lt"/>
                <a:cs typeface="Poppins" panose="00000800000000000000" pitchFamily="2" charset="0"/>
              </a:rPr>
              <a:t>Wiedergabe benutzt und an Dritte weitergegeben werden, auch nicht auszugsweise. Eine Weiterverwendung oder Weiterleitung dieser Unterlage oder der Inhalte dieser Unterlage an oder durch Dritte sowie die</a:t>
            </a:r>
            <a:br>
              <a:rPr lang="de-DE" sz="800" dirty="0">
                <a:solidFill>
                  <a:schemeClr val="tx1"/>
                </a:solidFill>
                <a:latin typeface="+mn-lt"/>
                <a:cs typeface="Poppins" panose="00000800000000000000" pitchFamily="2" charset="0"/>
              </a:rPr>
            </a:br>
            <a:r>
              <a:rPr lang="de-DE" sz="800" dirty="0">
                <a:solidFill>
                  <a:schemeClr val="tx1"/>
                </a:solidFill>
                <a:latin typeface="+mn-lt"/>
                <a:cs typeface="Poppins" panose="00000800000000000000" pitchFamily="2" charset="0"/>
              </a:rPr>
              <a:t>Vervielfältigung oder anderweitige Publikation der Inhalte in jeglichen Medien ist nur mit schriftlicher Genehmigung durch die Haufe Group gestattet. Eine Haftung oder Garantie für die Aktualität, Richtigkeit und</a:t>
            </a:r>
          </a:p>
          <a:p>
            <a:pPr algn="l">
              <a:lnSpc>
                <a:spcPct val="104000"/>
              </a:lnSpc>
            </a:pPr>
            <a:r>
              <a:rPr lang="de-DE" sz="800" dirty="0">
                <a:solidFill>
                  <a:schemeClr val="tx1"/>
                </a:solidFill>
                <a:latin typeface="+mn-lt"/>
                <a:cs typeface="Poppins" panose="00000800000000000000" pitchFamily="2" charset="0"/>
              </a:rPr>
              <a:t>Vollständigkeit der zur Verfügung gestellten Informationen und Daten ist ausgeschlossen. Weiterführende Informationen sind in unserem Impressum unter https://www.haufegroup.com/legal/impressum zu finden.</a:t>
            </a:r>
          </a:p>
          <a:p>
            <a:pPr algn="l">
              <a:lnSpc>
                <a:spcPct val="104000"/>
              </a:lnSpc>
            </a:pPr>
            <a:endParaRPr lang="de-DE" sz="800" dirty="0">
              <a:solidFill>
                <a:schemeClr val="tx1"/>
              </a:solidFill>
              <a:latin typeface="+mn-lt"/>
              <a:cs typeface="Poppins" panose="00000800000000000000" pitchFamily="2" charset="0"/>
            </a:endParaRPr>
          </a:p>
          <a:p>
            <a:pPr algn="l">
              <a:lnSpc>
                <a:spcPct val="104000"/>
              </a:lnSpc>
            </a:pPr>
            <a:r>
              <a:rPr lang="de-DE" sz="800" dirty="0">
                <a:solidFill>
                  <a:schemeClr val="tx1"/>
                </a:solidFill>
                <a:latin typeface="+mn-lt"/>
                <a:cs typeface="Poppins" panose="00000800000000000000" pitchFamily="2" charset="0"/>
              </a:rPr>
              <a:t>© 2024 Haufe Group SE. Alle Rechte vorbehalten.</a:t>
            </a:r>
          </a:p>
        </p:txBody>
      </p:sp>
      <p:pic>
        <p:nvPicPr>
          <p:cNvPr id="3" name="Grafik 2">
            <a:extLst>
              <a:ext uri="{FF2B5EF4-FFF2-40B4-BE49-F238E27FC236}">
                <a16:creationId xmlns:a16="http://schemas.microsoft.com/office/drawing/2014/main" id="{3479419D-441F-A850-62F4-8280D78CC6F9}"/>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9906791" y="506413"/>
            <a:ext cx="1774035" cy="832880"/>
          </a:xfrm>
          <a:prstGeom prst="rect">
            <a:avLst/>
          </a:prstGeom>
        </p:spPr>
      </p:pic>
    </p:spTree>
    <p:extLst>
      <p:ext uri="{BB962C8B-B14F-4D97-AF65-F5344CB8AC3E}">
        <p14:creationId xmlns:p14="http://schemas.microsoft.com/office/powerpoint/2010/main" val="36058284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Extra Titelfolie Grey">
    <p:bg>
      <p:bgPr>
        <a:solidFill>
          <a:schemeClr val="accent2"/>
        </a:solidFill>
        <a:effectLst/>
      </p:bgPr>
    </p:bg>
    <p:spTree>
      <p:nvGrpSpPr>
        <p:cNvPr id="1" name=""/>
        <p:cNvGrpSpPr/>
        <p:nvPr/>
      </p:nvGrpSpPr>
      <p:grpSpPr>
        <a:xfrm>
          <a:off x="0" y="0"/>
          <a:ext cx="0" cy="0"/>
          <a:chOff x="0" y="0"/>
          <a:chExt cx="0" cy="0"/>
        </a:xfrm>
      </p:grpSpPr>
      <p:sp>
        <p:nvSpPr>
          <p:cNvPr id="8" name="Freihandform: Form 7">
            <a:extLst>
              <a:ext uri="{FF2B5EF4-FFF2-40B4-BE49-F238E27FC236}">
                <a16:creationId xmlns:a16="http://schemas.microsoft.com/office/drawing/2014/main" id="{9D46DB18-E309-EF4F-E6A6-D1236A1D3659}"/>
              </a:ext>
            </a:extLst>
          </p:cNvPr>
          <p:cNvSpPr/>
          <p:nvPr/>
        </p:nvSpPr>
        <p:spPr>
          <a:xfrm>
            <a:off x="-1" y="506414"/>
            <a:ext cx="5456064" cy="6351587"/>
          </a:xfrm>
          <a:custGeom>
            <a:avLst/>
            <a:gdLst>
              <a:gd name="connsiteX0" fmla="*/ 5456064 w 5456064"/>
              <a:gd name="connsiteY0" fmla="*/ 0 h 6351587"/>
              <a:gd name="connsiteX1" fmla="*/ 5456064 w 5456064"/>
              <a:gd name="connsiteY1" fmla="*/ 5867997 h 6351587"/>
              <a:gd name="connsiteX2" fmla="*/ 4316865 w 5456064"/>
              <a:gd name="connsiteY2" fmla="*/ 6351587 h 6351587"/>
              <a:gd name="connsiteX3" fmla="*/ 0 w 5456064"/>
              <a:gd name="connsiteY3" fmla="*/ 6351587 h 6351587"/>
              <a:gd name="connsiteX4" fmla="*/ 0 w 5456064"/>
              <a:gd name="connsiteY4" fmla="*/ 2316099 h 6351587"/>
              <a:gd name="connsiteX5" fmla="*/ 5456064 w 5456064"/>
              <a:gd name="connsiteY5" fmla="*/ 0 h 6351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56064" h="6351587">
                <a:moveTo>
                  <a:pt x="5456064" y="0"/>
                </a:moveTo>
                <a:lnTo>
                  <a:pt x="5456064" y="5867997"/>
                </a:lnTo>
                <a:lnTo>
                  <a:pt x="4316865" y="6351587"/>
                </a:lnTo>
                <a:lnTo>
                  <a:pt x="0" y="6351587"/>
                </a:lnTo>
                <a:lnTo>
                  <a:pt x="0" y="2316099"/>
                </a:lnTo>
                <a:cubicBezTo>
                  <a:pt x="1818233" y="1544066"/>
                  <a:pt x="3637831" y="772033"/>
                  <a:pt x="5456064" y="0"/>
                </a:cubicBezTo>
                <a:close/>
              </a:path>
            </a:pathLst>
          </a:custGeom>
          <a:solidFill>
            <a:schemeClr val="tx2"/>
          </a:solidFill>
          <a:ln w="13621" cap="flat">
            <a:noFill/>
            <a:prstDash val="solid"/>
            <a:miter/>
          </a:ln>
        </p:spPr>
        <p:txBody>
          <a:bodyPr rtlCol="0" anchor="ctr"/>
          <a:lstStyle/>
          <a:p>
            <a:endParaRPr lang="de-DE" dirty="0"/>
          </a:p>
        </p:txBody>
      </p:sp>
      <p:sp>
        <p:nvSpPr>
          <p:cNvPr id="2" name="Titel 1">
            <a:extLst>
              <a:ext uri="{FF2B5EF4-FFF2-40B4-BE49-F238E27FC236}">
                <a16:creationId xmlns:a16="http://schemas.microsoft.com/office/drawing/2014/main" id="{E1C6AB85-051D-C7C7-5B31-E5685A69F33C}"/>
              </a:ext>
            </a:extLst>
          </p:cNvPr>
          <p:cNvSpPr>
            <a:spLocks noGrp="1"/>
          </p:cNvSpPr>
          <p:nvPr>
            <p:ph type="ctrTitle" hasCustomPrompt="1"/>
          </p:nvPr>
        </p:nvSpPr>
        <p:spPr>
          <a:xfrm>
            <a:off x="485780" y="3444530"/>
            <a:ext cx="4484504" cy="1819447"/>
          </a:xfrm>
        </p:spPr>
        <p:txBody>
          <a:bodyPr anchor="b">
            <a:noAutofit/>
          </a:bodyPr>
          <a:lstStyle>
            <a:lvl1pPr algn="l">
              <a:lnSpc>
                <a:spcPct val="86000"/>
              </a:lnSpc>
              <a:defRPr sz="4600">
                <a:solidFill>
                  <a:schemeClr val="bg2"/>
                </a:solidFill>
              </a:defRPr>
            </a:lvl1pPr>
          </a:lstStyle>
          <a:p>
            <a:r>
              <a:rPr lang="de-DE" dirty="0"/>
              <a:t>Präsentations-</a:t>
            </a:r>
            <a:br>
              <a:rPr lang="de-DE" dirty="0"/>
            </a:br>
            <a:r>
              <a:rPr lang="de-DE" dirty="0" err="1"/>
              <a:t>titel</a:t>
            </a:r>
            <a:r>
              <a:rPr lang="de-DE" dirty="0"/>
              <a:t> mit max.</a:t>
            </a:r>
            <a:br>
              <a:rPr lang="de-DE" dirty="0"/>
            </a:br>
            <a:r>
              <a:rPr lang="de-DE" dirty="0"/>
              <a:t>drei Zeilen</a:t>
            </a:r>
          </a:p>
        </p:txBody>
      </p:sp>
      <p:sp>
        <p:nvSpPr>
          <p:cNvPr id="3" name="Untertitel 2">
            <a:extLst>
              <a:ext uri="{FF2B5EF4-FFF2-40B4-BE49-F238E27FC236}">
                <a16:creationId xmlns:a16="http://schemas.microsoft.com/office/drawing/2014/main" id="{EC805E38-3EA2-2B69-6759-228503A5A81F}"/>
              </a:ext>
            </a:extLst>
          </p:cNvPr>
          <p:cNvSpPr>
            <a:spLocks noGrp="1"/>
          </p:cNvSpPr>
          <p:nvPr>
            <p:ph type="subTitle" idx="1" hasCustomPrompt="1"/>
          </p:nvPr>
        </p:nvSpPr>
        <p:spPr>
          <a:xfrm>
            <a:off x="504837" y="5447248"/>
            <a:ext cx="4465447" cy="264688"/>
          </a:xfrm>
        </p:spPr>
        <p:txBody>
          <a:bodyPr>
            <a:noAutofit/>
          </a:bodyPr>
          <a:lstStyle>
            <a:lvl1pPr marL="0" indent="0" algn="l">
              <a:lnSpc>
                <a:spcPct val="110000"/>
              </a:lnSpc>
              <a:buNone/>
              <a:defRPr sz="1600" b="1">
                <a:solidFill>
                  <a:schemeClr val="tx1"/>
                </a:solidFill>
                <a:latin typeface="Poppins" pitchFamily="50" charset="0"/>
                <a:cs typeface="Poppins"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dirty="0"/>
              <a:t>Ergänzende </a:t>
            </a:r>
            <a:r>
              <a:rPr lang="de-DE" dirty="0" err="1"/>
              <a:t>Subline</a:t>
            </a:r>
            <a:endParaRPr lang="de-DE" dirty="0"/>
          </a:p>
        </p:txBody>
      </p:sp>
      <p:sp>
        <p:nvSpPr>
          <p:cNvPr id="18" name="Textplatzhalter 17">
            <a:extLst>
              <a:ext uri="{FF2B5EF4-FFF2-40B4-BE49-F238E27FC236}">
                <a16:creationId xmlns:a16="http://schemas.microsoft.com/office/drawing/2014/main" id="{CAE9807D-CA16-BCB4-887A-7777C339C397}"/>
              </a:ext>
            </a:extLst>
          </p:cNvPr>
          <p:cNvSpPr>
            <a:spLocks noGrp="1"/>
          </p:cNvSpPr>
          <p:nvPr>
            <p:ph type="body" sz="quarter" idx="13" hasCustomPrompt="1"/>
          </p:nvPr>
        </p:nvSpPr>
        <p:spPr>
          <a:xfrm>
            <a:off x="504837" y="5740305"/>
            <a:ext cx="4465447" cy="215059"/>
          </a:xfrm>
        </p:spPr>
        <p:txBody>
          <a:bodyPr>
            <a:noAutofit/>
          </a:bodyPr>
          <a:lstStyle>
            <a:lvl1pPr>
              <a:lnSpc>
                <a:spcPct val="110000"/>
              </a:lnSpc>
              <a:defRPr sz="1300" b="0" i="0">
                <a:solidFill>
                  <a:schemeClr val="tx1"/>
                </a:solidFill>
                <a:latin typeface="+mn-lt"/>
                <a:cs typeface="Poppins" pitchFamily="2" charset="77"/>
              </a:defRPr>
            </a:lvl1pPr>
          </a:lstStyle>
          <a:p>
            <a:pPr lvl="0"/>
            <a:r>
              <a:rPr lang="de-DE" dirty="0"/>
              <a:t>TT.MM.JJJJ I Autor</a:t>
            </a:r>
          </a:p>
        </p:txBody>
      </p:sp>
      <p:pic>
        <p:nvPicPr>
          <p:cNvPr id="7" name="Grafik 6">
            <a:extLst>
              <a:ext uri="{FF2B5EF4-FFF2-40B4-BE49-F238E27FC236}">
                <a16:creationId xmlns:a16="http://schemas.microsoft.com/office/drawing/2014/main" id="{1FE8886B-1D7C-2AC7-C655-DBD3DC08D087}"/>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9906791" y="506413"/>
            <a:ext cx="1774035" cy="832880"/>
          </a:xfrm>
          <a:prstGeom prst="rect">
            <a:avLst/>
          </a:prstGeom>
        </p:spPr>
      </p:pic>
    </p:spTree>
    <p:extLst>
      <p:ext uri="{BB962C8B-B14F-4D97-AF65-F5344CB8AC3E}">
        <p14:creationId xmlns:p14="http://schemas.microsoft.com/office/powerpoint/2010/main" val="25899372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Extra Titelfolie mit Bild Lime">
    <p:spTree>
      <p:nvGrpSpPr>
        <p:cNvPr id="1" name=""/>
        <p:cNvGrpSpPr/>
        <p:nvPr/>
      </p:nvGrpSpPr>
      <p:grpSpPr>
        <a:xfrm>
          <a:off x="0" y="0"/>
          <a:ext cx="0" cy="0"/>
          <a:chOff x="0" y="0"/>
          <a:chExt cx="0" cy="0"/>
        </a:xfrm>
      </p:grpSpPr>
      <p:sp>
        <p:nvSpPr>
          <p:cNvPr id="7" name="Freihandform: Form 4">
            <a:extLst>
              <a:ext uri="{FF2B5EF4-FFF2-40B4-BE49-F238E27FC236}">
                <a16:creationId xmlns:a16="http://schemas.microsoft.com/office/drawing/2014/main" id="{2EF7821D-8D48-8050-8869-E9990489D206}"/>
              </a:ext>
            </a:extLst>
          </p:cNvPr>
          <p:cNvSpPr txBox="1">
            <a:spLocks/>
          </p:cNvSpPr>
          <p:nvPr/>
        </p:nvSpPr>
        <p:spPr>
          <a:xfrm>
            <a:off x="1" y="506413"/>
            <a:ext cx="5456063" cy="6351587"/>
          </a:xfrm>
          <a:custGeom>
            <a:avLst/>
            <a:gdLst>
              <a:gd name="connsiteX0" fmla="*/ 5456063 w 5456063"/>
              <a:gd name="connsiteY0" fmla="*/ 0 h 6351587"/>
              <a:gd name="connsiteX1" fmla="*/ 5456063 w 5456063"/>
              <a:gd name="connsiteY1" fmla="*/ 5867997 h 6351587"/>
              <a:gd name="connsiteX2" fmla="*/ 4316865 w 5456063"/>
              <a:gd name="connsiteY2" fmla="*/ 6351587 h 6351587"/>
              <a:gd name="connsiteX3" fmla="*/ 0 w 5456063"/>
              <a:gd name="connsiteY3" fmla="*/ 6351587 h 6351587"/>
              <a:gd name="connsiteX4" fmla="*/ 0 w 5456063"/>
              <a:gd name="connsiteY4" fmla="*/ 2316099 h 6351587"/>
              <a:gd name="connsiteX5" fmla="*/ 5456063 w 5456063"/>
              <a:gd name="connsiteY5" fmla="*/ 0 h 6351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56063" h="6351587">
                <a:moveTo>
                  <a:pt x="5456063" y="0"/>
                </a:moveTo>
                <a:lnTo>
                  <a:pt x="5456063" y="5867997"/>
                </a:lnTo>
                <a:lnTo>
                  <a:pt x="4316865" y="6351587"/>
                </a:lnTo>
                <a:lnTo>
                  <a:pt x="0" y="6351587"/>
                </a:lnTo>
                <a:lnTo>
                  <a:pt x="0" y="2316099"/>
                </a:lnTo>
                <a:lnTo>
                  <a:pt x="5456063" y="0"/>
                </a:lnTo>
                <a:close/>
              </a:path>
            </a:pathLst>
          </a:custGeom>
          <a:solidFill>
            <a:schemeClr val="tx2"/>
          </a:solidFill>
        </p:spPr>
        <p:txBody>
          <a:bodyPr vert="horz" wrap="square" lIns="0" tIns="0" rIns="0" bIns="0" rtlCol="0">
            <a:noAutofit/>
          </a:bodyPr>
          <a:lstStyle>
            <a:lvl1pPr marL="0" indent="0" algn="l" defTabSz="914400" rtl="0" eaLnBrk="1" latinLnBrk="0" hangingPunct="1">
              <a:lnSpc>
                <a:spcPct val="104000"/>
              </a:lnSpc>
              <a:spcBef>
                <a:spcPts val="0"/>
              </a:spcBef>
              <a:buFont typeface="Arial" panose="020B0604020202020204" pitchFamily="34" charset="0"/>
              <a:buNone/>
              <a:defRPr sz="1600" b="0" i="0" kern="1200">
                <a:solidFill>
                  <a:schemeClr val="tx1"/>
                </a:solidFill>
                <a:latin typeface="+mn-lt"/>
                <a:ea typeface="+mn-ea"/>
                <a:cs typeface="Poppins Light" pitchFamily="2" charset="77"/>
              </a:defRPr>
            </a:lvl1pPr>
            <a:lvl2pPr marL="252000" indent="-252000" algn="l" defTabSz="914400" rtl="0" eaLnBrk="1" latinLnBrk="0" hangingPunct="1">
              <a:lnSpc>
                <a:spcPct val="104000"/>
              </a:lnSpc>
              <a:spcBef>
                <a:spcPts val="0"/>
              </a:spcBef>
              <a:buSzPct val="85000"/>
              <a:buFont typeface="Wingdings" panose="05000000000000000000" pitchFamily="2" charset="2"/>
              <a:buChar char="§"/>
              <a:defRPr sz="1600" b="0" i="0" kern="1200">
                <a:solidFill>
                  <a:schemeClr val="tx1"/>
                </a:solidFill>
                <a:latin typeface="+mn-lt"/>
                <a:ea typeface="+mn-ea"/>
                <a:cs typeface="Poppins Light" pitchFamily="2" charset="77"/>
              </a:defRPr>
            </a:lvl2pPr>
            <a:lvl3pPr marL="504000" indent="-252000" algn="l" defTabSz="914400" rtl="0" eaLnBrk="1" latinLnBrk="0" hangingPunct="1">
              <a:lnSpc>
                <a:spcPct val="104000"/>
              </a:lnSpc>
              <a:spcBef>
                <a:spcPts val="0"/>
              </a:spcBef>
              <a:buSzPct val="85000"/>
              <a:buFont typeface="Wingdings" panose="05000000000000000000" pitchFamily="2" charset="2"/>
              <a:buChar char="§"/>
              <a:defRPr sz="1600" b="0" i="0" kern="1200">
                <a:solidFill>
                  <a:schemeClr val="tx1"/>
                </a:solidFill>
                <a:latin typeface="+mn-lt"/>
                <a:ea typeface="+mn-ea"/>
                <a:cs typeface="Poppins Light" pitchFamily="2" charset="77"/>
              </a:defRPr>
            </a:lvl3pPr>
            <a:lvl4pPr marL="756000" indent="-252000" algn="l" defTabSz="914400" rtl="0" eaLnBrk="1" latinLnBrk="0" hangingPunct="1">
              <a:lnSpc>
                <a:spcPct val="104000"/>
              </a:lnSpc>
              <a:spcBef>
                <a:spcPts val="0"/>
              </a:spcBef>
              <a:buSzPct val="85000"/>
              <a:buFont typeface="Wingdings" panose="05000000000000000000" pitchFamily="2" charset="2"/>
              <a:buChar char="§"/>
              <a:defRPr sz="1600" b="0" i="0" kern="1200">
                <a:solidFill>
                  <a:schemeClr val="tx1"/>
                </a:solidFill>
                <a:latin typeface="+mn-lt"/>
                <a:ea typeface="+mn-ea"/>
                <a:cs typeface="Poppins Light" pitchFamily="2" charset="77"/>
              </a:defRPr>
            </a:lvl4pPr>
            <a:lvl5pPr marL="1008000" indent="-252000" algn="l" defTabSz="914400" rtl="0" eaLnBrk="1" latinLnBrk="0" hangingPunct="1">
              <a:lnSpc>
                <a:spcPct val="104000"/>
              </a:lnSpc>
              <a:spcBef>
                <a:spcPts val="0"/>
              </a:spcBef>
              <a:buSzPct val="85000"/>
              <a:buFont typeface="Wingdings" panose="05000000000000000000" pitchFamily="2" charset="2"/>
              <a:buChar char="§"/>
              <a:defRPr sz="1600" b="0" i="0" kern="1200">
                <a:solidFill>
                  <a:schemeClr val="tx1"/>
                </a:solidFill>
                <a:latin typeface="+mn-lt"/>
                <a:ea typeface="+mn-ea"/>
                <a:cs typeface="Poppins Light" pitchFamily="2" charset="77"/>
              </a:defRPr>
            </a:lvl5pPr>
            <a:lvl6pPr marL="1260000" indent="-252000" algn="l" defTabSz="914400" rtl="0" eaLnBrk="1" latinLnBrk="0" hangingPunct="1">
              <a:lnSpc>
                <a:spcPct val="105000"/>
              </a:lnSpc>
              <a:spcBef>
                <a:spcPts val="0"/>
              </a:spcBef>
              <a:buSzPct val="85000"/>
              <a:buFont typeface="Wingdings" panose="05000000000000000000" pitchFamily="2" charset="2"/>
              <a:buChar char="§"/>
              <a:defRPr sz="1600" kern="1200">
                <a:solidFill>
                  <a:schemeClr val="tx1"/>
                </a:solidFill>
                <a:latin typeface="+mn-lt"/>
                <a:ea typeface="+mn-ea"/>
                <a:cs typeface="+mn-cs"/>
              </a:defRPr>
            </a:lvl6pPr>
            <a:lvl7pPr marL="1512000" indent="-252000" algn="l" defTabSz="914400" rtl="0" eaLnBrk="1" latinLnBrk="0" hangingPunct="1">
              <a:lnSpc>
                <a:spcPct val="105000"/>
              </a:lnSpc>
              <a:spcBef>
                <a:spcPts val="0"/>
              </a:spcBef>
              <a:buSzPct val="85000"/>
              <a:buFont typeface="Wingdings" panose="05000000000000000000" pitchFamily="2" charset="2"/>
              <a:buChar char="§"/>
              <a:defRPr sz="1600" kern="1200">
                <a:solidFill>
                  <a:schemeClr val="tx1"/>
                </a:solidFill>
                <a:latin typeface="+mn-lt"/>
                <a:ea typeface="+mn-ea"/>
                <a:cs typeface="+mn-cs"/>
              </a:defRPr>
            </a:lvl7pPr>
            <a:lvl8pPr marL="1764000" indent="-252000" algn="l" defTabSz="914400" rtl="0" eaLnBrk="1" latinLnBrk="0" hangingPunct="1">
              <a:lnSpc>
                <a:spcPct val="105000"/>
              </a:lnSpc>
              <a:spcBef>
                <a:spcPts val="0"/>
              </a:spcBef>
              <a:buSzPct val="85000"/>
              <a:buFont typeface="Wingdings" panose="05000000000000000000" pitchFamily="2" charset="2"/>
              <a:buChar char="§"/>
              <a:defRPr sz="1600" kern="1200">
                <a:solidFill>
                  <a:schemeClr val="tx1"/>
                </a:solidFill>
                <a:latin typeface="+mn-lt"/>
                <a:ea typeface="+mn-ea"/>
                <a:cs typeface="+mn-cs"/>
              </a:defRPr>
            </a:lvl8pPr>
            <a:lvl9pPr marL="2016000" indent="-252000" algn="l" defTabSz="914400" rtl="0" eaLnBrk="1" latinLnBrk="0" hangingPunct="1">
              <a:lnSpc>
                <a:spcPct val="105000"/>
              </a:lnSpc>
              <a:spcBef>
                <a:spcPts val="0"/>
              </a:spcBef>
              <a:buSzPct val="85000"/>
              <a:buFont typeface="Wingdings" panose="05000000000000000000" pitchFamily="2" charset="2"/>
              <a:buChar char="§"/>
              <a:defRPr sz="1600" kern="1200">
                <a:solidFill>
                  <a:schemeClr val="tx1"/>
                </a:solidFill>
                <a:latin typeface="+mn-lt"/>
                <a:ea typeface="+mn-ea"/>
                <a:cs typeface="+mn-cs"/>
              </a:defRPr>
            </a:lvl9pPr>
          </a:lstStyle>
          <a:p>
            <a:r>
              <a:rPr lang="de-DE" dirty="0"/>
              <a:t> </a:t>
            </a:r>
          </a:p>
        </p:txBody>
      </p:sp>
      <p:sp>
        <p:nvSpPr>
          <p:cNvPr id="9" name="Bildplatzhalter 8">
            <a:extLst>
              <a:ext uri="{FF2B5EF4-FFF2-40B4-BE49-F238E27FC236}">
                <a16:creationId xmlns:a16="http://schemas.microsoft.com/office/drawing/2014/main" id="{7DB53431-BD16-A04A-F5F8-69B87D954948}"/>
              </a:ext>
            </a:extLst>
          </p:cNvPr>
          <p:cNvSpPr>
            <a:spLocks noGrp="1" noRot="1" noMove="1" noResize="1" noEditPoints="1" noAdjustHandles="1" noChangeArrowheads="1" noChangeShapeType="1"/>
          </p:cNvSpPr>
          <p:nvPr>
            <p:ph type="pic" sz="quarter" idx="16" hasCustomPrompt="1"/>
          </p:nvPr>
        </p:nvSpPr>
        <p:spPr>
          <a:xfrm>
            <a:off x="0" y="0"/>
            <a:ext cx="12192000" cy="6858001"/>
          </a:xfrm>
          <a:custGeom>
            <a:avLst/>
            <a:gdLst>
              <a:gd name="connsiteX0" fmla="*/ 0 w 12192000"/>
              <a:gd name="connsiteY0" fmla="*/ 0 h 6858001"/>
              <a:gd name="connsiteX1" fmla="*/ 12192000 w 12192000"/>
              <a:gd name="connsiteY1" fmla="*/ 0 h 6858001"/>
              <a:gd name="connsiteX2" fmla="*/ 12192000 w 12192000"/>
              <a:gd name="connsiteY2" fmla="*/ 6858001 h 6858001"/>
              <a:gd name="connsiteX3" fmla="*/ 4316862 w 12192000"/>
              <a:gd name="connsiteY3" fmla="*/ 6858001 h 6858001"/>
              <a:gd name="connsiteX4" fmla="*/ 5456063 w 12192000"/>
              <a:gd name="connsiteY4" fmla="*/ 6374410 h 6858001"/>
              <a:gd name="connsiteX5" fmla="*/ 5456063 w 12192000"/>
              <a:gd name="connsiteY5" fmla="*/ 506413 h 6858001"/>
              <a:gd name="connsiteX6" fmla="*/ 0 w 12192000"/>
              <a:gd name="connsiteY6" fmla="*/ 2822512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6858001">
                <a:moveTo>
                  <a:pt x="0" y="0"/>
                </a:moveTo>
                <a:lnTo>
                  <a:pt x="12192000" y="0"/>
                </a:lnTo>
                <a:lnTo>
                  <a:pt x="12192000" y="6858001"/>
                </a:lnTo>
                <a:lnTo>
                  <a:pt x="4316862" y="6858001"/>
                </a:lnTo>
                <a:lnTo>
                  <a:pt x="5456063" y="6374410"/>
                </a:lnTo>
                <a:lnTo>
                  <a:pt x="5456063" y="506413"/>
                </a:lnTo>
                <a:lnTo>
                  <a:pt x="0" y="2822512"/>
                </a:lnTo>
                <a:close/>
              </a:path>
            </a:pathLst>
          </a:custGeom>
          <a:solidFill>
            <a:srgbClr val="EAEBE9"/>
          </a:solidFill>
        </p:spPr>
        <p:txBody>
          <a:bodyPr wrap="square">
            <a:noAutofit/>
          </a:bodyPr>
          <a:lstStyle>
            <a:lvl1pPr>
              <a:defRPr/>
            </a:lvl1pPr>
          </a:lstStyle>
          <a:p>
            <a:r>
              <a:rPr lang="de-DE" dirty="0"/>
              <a:t> </a:t>
            </a:r>
          </a:p>
        </p:txBody>
      </p:sp>
      <p:sp>
        <p:nvSpPr>
          <p:cNvPr id="2" name="Titel 1">
            <a:extLst>
              <a:ext uri="{FF2B5EF4-FFF2-40B4-BE49-F238E27FC236}">
                <a16:creationId xmlns:a16="http://schemas.microsoft.com/office/drawing/2014/main" id="{E1C6AB85-051D-C7C7-5B31-E5685A69F33C}"/>
              </a:ext>
            </a:extLst>
          </p:cNvPr>
          <p:cNvSpPr>
            <a:spLocks noGrp="1"/>
          </p:cNvSpPr>
          <p:nvPr>
            <p:ph type="ctrTitle" hasCustomPrompt="1"/>
          </p:nvPr>
        </p:nvSpPr>
        <p:spPr>
          <a:xfrm>
            <a:off x="485780" y="3444530"/>
            <a:ext cx="4484504" cy="1819447"/>
          </a:xfrm>
        </p:spPr>
        <p:txBody>
          <a:bodyPr anchor="b">
            <a:noAutofit/>
          </a:bodyPr>
          <a:lstStyle>
            <a:lvl1pPr algn="l">
              <a:lnSpc>
                <a:spcPct val="86000"/>
              </a:lnSpc>
              <a:defRPr sz="4600">
                <a:solidFill>
                  <a:schemeClr val="bg2"/>
                </a:solidFill>
              </a:defRPr>
            </a:lvl1pPr>
          </a:lstStyle>
          <a:p>
            <a:r>
              <a:rPr lang="de-DE" dirty="0"/>
              <a:t>Präsentations-</a:t>
            </a:r>
            <a:br>
              <a:rPr lang="de-DE" dirty="0"/>
            </a:br>
            <a:r>
              <a:rPr lang="de-DE" dirty="0" err="1"/>
              <a:t>titel</a:t>
            </a:r>
            <a:r>
              <a:rPr lang="de-DE" dirty="0"/>
              <a:t> mit max.</a:t>
            </a:r>
            <a:br>
              <a:rPr lang="de-DE" dirty="0"/>
            </a:br>
            <a:r>
              <a:rPr lang="de-DE" dirty="0"/>
              <a:t>drei Zeilen</a:t>
            </a:r>
          </a:p>
        </p:txBody>
      </p:sp>
      <p:sp>
        <p:nvSpPr>
          <p:cNvPr id="3" name="Untertitel 2">
            <a:extLst>
              <a:ext uri="{FF2B5EF4-FFF2-40B4-BE49-F238E27FC236}">
                <a16:creationId xmlns:a16="http://schemas.microsoft.com/office/drawing/2014/main" id="{EC805E38-3EA2-2B69-6759-228503A5A81F}"/>
              </a:ext>
            </a:extLst>
          </p:cNvPr>
          <p:cNvSpPr>
            <a:spLocks noGrp="1"/>
          </p:cNvSpPr>
          <p:nvPr>
            <p:ph type="subTitle" idx="1" hasCustomPrompt="1"/>
          </p:nvPr>
        </p:nvSpPr>
        <p:spPr>
          <a:xfrm>
            <a:off x="504837" y="5447248"/>
            <a:ext cx="4465447" cy="264688"/>
          </a:xfrm>
        </p:spPr>
        <p:txBody>
          <a:bodyPr>
            <a:noAutofit/>
          </a:bodyPr>
          <a:lstStyle>
            <a:lvl1pPr marL="0" indent="0" algn="l">
              <a:lnSpc>
                <a:spcPct val="110000"/>
              </a:lnSpc>
              <a:buNone/>
              <a:defRPr sz="1600" b="1">
                <a:solidFill>
                  <a:schemeClr val="tx1"/>
                </a:solidFill>
                <a:latin typeface="Poppins" pitchFamily="50" charset="0"/>
                <a:cs typeface="Poppins"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dirty="0"/>
              <a:t>Ergänzende </a:t>
            </a:r>
            <a:r>
              <a:rPr lang="de-DE" dirty="0" err="1"/>
              <a:t>Subline</a:t>
            </a:r>
            <a:endParaRPr lang="de-DE" dirty="0"/>
          </a:p>
        </p:txBody>
      </p:sp>
      <p:sp>
        <p:nvSpPr>
          <p:cNvPr id="18" name="Textplatzhalter 17">
            <a:extLst>
              <a:ext uri="{FF2B5EF4-FFF2-40B4-BE49-F238E27FC236}">
                <a16:creationId xmlns:a16="http://schemas.microsoft.com/office/drawing/2014/main" id="{CAE9807D-CA16-BCB4-887A-7777C339C397}"/>
              </a:ext>
            </a:extLst>
          </p:cNvPr>
          <p:cNvSpPr>
            <a:spLocks noGrp="1"/>
          </p:cNvSpPr>
          <p:nvPr>
            <p:ph type="body" sz="quarter" idx="13" hasCustomPrompt="1"/>
          </p:nvPr>
        </p:nvSpPr>
        <p:spPr>
          <a:xfrm>
            <a:off x="504837" y="5740305"/>
            <a:ext cx="4465447" cy="215059"/>
          </a:xfrm>
        </p:spPr>
        <p:txBody>
          <a:bodyPr>
            <a:noAutofit/>
          </a:bodyPr>
          <a:lstStyle>
            <a:lvl1pPr>
              <a:lnSpc>
                <a:spcPct val="110000"/>
              </a:lnSpc>
              <a:defRPr sz="1300" b="0" i="0">
                <a:solidFill>
                  <a:schemeClr val="tx1"/>
                </a:solidFill>
                <a:latin typeface="+mn-lt"/>
                <a:cs typeface="Poppins" pitchFamily="2" charset="77"/>
              </a:defRPr>
            </a:lvl1pPr>
          </a:lstStyle>
          <a:p>
            <a:pPr lvl="0"/>
            <a:r>
              <a:rPr lang="de-DE" dirty="0"/>
              <a:t>TT.MM.JJJJ I Autor</a:t>
            </a:r>
          </a:p>
        </p:txBody>
      </p:sp>
      <p:sp>
        <p:nvSpPr>
          <p:cNvPr id="8" name="Logo">
            <a:extLst>
              <a:ext uri="{FF2B5EF4-FFF2-40B4-BE49-F238E27FC236}">
                <a16:creationId xmlns:a16="http://schemas.microsoft.com/office/drawing/2014/main" id="{189D2534-0C0E-84CD-0E30-05215B88CB49}"/>
              </a:ext>
            </a:extLst>
          </p:cNvPr>
          <p:cNvSpPr>
            <a:spLocks noGrp="1" noRot="1" noMove="1" noResize="1" noEditPoints="1" noAdjustHandles="1" noChangeArrowheads="1" noChangeShapeType="1"/>
          </p:cNvSpPr>
          <p:nvPr>
            <p:ph type="body" sz="quarter" idx="17" hasCustomPrompt="1"/>
          </p:nvPr>
        </p:nvSpPr>
        <p:spPr>
          <a:xfrm>
            <a:off x="9906792" y="506413"/>
            <a:ext cx="1774033" cy="832880"/>
          </a:xfrm>
          <a: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a:blipFill>
        </p:spPr>
        <p:txBody>
          <a:bodyPr/>
          <a:lstStyle>
            <a:lvl1pPr>
              <a:defRPr>
                <a:solidFill>
                  <a:schemeClr val="bg1">
                    <a:alpha val="0"/>
                  </a:schemeClr>
                </a:solidFill>
              </a:defRPr>
            </a:lvl1pPr>
          </a:lstStyle>
          <a:p>
            <a:pPr lvl="0"/>
            <a:r>
              <a:rPr lang="de-DE" noProof="1"/>
              <a:t>.</a:t>
            </a:r>
          </a:p>
        </p:txBody>
      </p:sp>
    </p:spTree>
    <p:extLst>
      <p:ext uri="{BB962C8B-B14F-4D97-AF65-F5344CB8AC3E}">
        <p14:creationId xmlns:p14="http://schemas.microsoft.com/office/powerpoint/2010/main" val="41449331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Extra Titelfolie Blue">
    <p:bg>
      <p:bgPr>
        <a:solidFill>
          <a:schemeClr val="accent1"/>
        </a:solidFill>
        <a:effectLst/>
      </p:bgPr>
    </p:bg>
    <p:spTree>
      <p:nvGrpSpPr>
        <p:cNvPr id="1" name=""/>
        <p:cNvGrpSpPr/>
        <p:nvPr/>
      </p:nvGrpSpPr>
      <p:grpSpPr>
        <a:xfrm>
          <a:off x="0" y="0"/>
          <a:ext cx="0" cy="0"/>
          <a:chOff x="0" y="0"/>
          <a:chExt cx="0" cy="0"/>
        </a:xfrm>
      </p:grpSpPr>
      <p:sp>
        <p:nvSpPr>
          <p:cNvPr id="9" name="Freihandform: Form 8">
            <a:extLst>
              <a:ext uri="{FF2B5EF4-FFF2-40B4-BE49-F238E27FC236}">
                <a16:creationId xmlns:a16="http://schemas.microsoft.com/office/drawing/2014/main" id="{9C2FA9B2-B115-05A5-32D2-A4F02E42221F}"/>
              </a:ext>
            </a:extLst>
          </p:cNvPr>
          <p:cNvSpPr/>
          <p:nvPr/>
        </p:nvSpPr>
        <p:spPr>
          <a:xfrm>
            <a:off x="-1" y="506414"/>
            <a:ext cx="5456064" cy="6351587"/>
          </a:xfrm>
          <a:custGeom>
            <a:avLst/>
            <a:gdLst>
              <a:gd name="connsiteX0" fmla="*/ 5456064 w 5456064"/>
              <a:gd name="connsiteY0" fmla="*/ 0 h 6351587"/>
              <a:gd name="connsiteX1" fmla="*/ 5456064 w 5456064"/>
              <a:gd name="connsiteY1" fmla="*/ 5867997 h 6351587"/>
              <a:gd name="connsiteX2" fmla="*/ 4316865 w 5456064"/>
              <a:gd name="connsiteY2" fmla="*/ 6351587 h 6351587"/>
              <a:gd name="connsiteX3" fmla="*/ 0 w 5456064"/>
              <a:gd name="connsiteY3" fmla="*/ 6351587 h 6351587"/>
              <a:gd name="connsiteX4" fmla="*/ 0 w 5456064"/>
              <a:gd name="connsiteY4" fmla="*/ 2316099 h 6351587"/>
              <a:gd name="connsiteX5" fmla="*/ 5456064 w 5456064"/>
              <a:gd name="connsiteY5" fmla="*/ 0 h 6351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56064" h="6351587">
                <a:moveTo>
                  <a:pt x="5456064" y="0"/>
                </a:moveTo>
                <a:lnTo>
                  <a:pt x="5456064" y="5867997"/>
                </a:lnTo>
                <a:lnTo>
                  <a:pt x="4316865" y="6351587"/>
                </a:lnTo>
                <a:lnTo>
                  <a:pt x="0" y="6351587"/>
                </a:lnTo>
                <a:lnTo>
                  <a:pt x="0" y="2316099"/>
                </a:lnTo>
                <a:cubicBezTo>
                  <a:pt x="1818233" y="1544066"/>
                  <a:pt x="3637831" y="772033"/>
                  <a:pt x="5456064" y="0"/>
                </a:cubicBezTo>
                <a:close/>
              </a:path>
            </a:pathLst>
          </a:custGeom>
          <a:solidFill>
            <a:schemeClr val="tx2"/>
          </a:solidFill>
          <a:ln w="13621" cap="flat">
            <a:noFill/>
            <a:prstDash val="solid"/>
            <a:miter/>
          </a:ln>
        </p:spPr>
        <p:txBody>
          <a:bodyPr rtlCol="0" anchor="ctr"/>
          <a:lstStyle/>
          <a:p>
            <a:endParaRPr lang="de-DE" dirty="0"/>
          </a:p>
        </p:txBody>
      </p:sp>
      <p:sp>
        <p:nvSpPr>
          <p:cNvPr id="2" name="Titel 1">
            <a:extLst>
              <a:ext uri="{FF2B5EF4-FFF2-40B4-BE49-F238E27FC236}">
                <a16:creationId xmlns:a16="http://schemas.microsoft.com/office/drawing/2014/main" id="{E1C6AB85-051D-C7C7-5B31-E5685A69F33C}"/>
              </a:ext>
            </a:extLst>
          </p:cNvPr>
          <p:cNvSpPr>
            <a:spLocks noGrp="1"/>
          </p:cNvSpPr>
          <p:nvPr>
            <p:ph type="ctrTitle" hasCustomPrompt="1"/>
          </p:nvPr>
        </p:nvSpPr>
        <p:spPr>
          <a:xfrm>
            <a:off x="485780" y="3444530"/>
            <a:ext cx="4484504" cy="1819447"/>
          </a:xfrm>
        </p:spPr>
        <p:txBody>
          <a:bodyPr anchor="b">
            <a:noAutofit/>
          </a:bodyPr>
          <a:lstStyle>
            <a:lvl1pPr algn="l">
              <a:lnSpc>
                <a:spcPct val="86000"/>
              </a:lnSpc>
              <a:defRPr sz="4600">
                <a:solidFill>
                  <a:schemeClr val="bg2"/>
                </a:solidFill>
              </a:defRPr>
            </a:lvl1pPr>
          </a:lstStyle>
          <a:p>
            <a:r>
              <a:rPr lang="de-DE" dirty="0"/>
              <a:t>Präsentations-</a:t>
            </a:r>
            <a:br>
              <a:rPr lang="de-DE" dirty="0"/>
            </a:br>
            <a:r>
              <a:rPr lang="de-DE" dirty="0" err="1"/>
              <a:t>titel</a:t>
            </a:r>
            <a:r>
              <a:rPr lang="de-DE" dirty="0"/>
              <a:t> mit max.</a:t>
            </a:r>
            <a:br>
              <a:rPr lang="de-DE" dirty="0"/>
            </a:br>
            <a:r>
              <a:rPr lang="de-DE" dirty="0"/>
              <a:t>drei Zeilen</a:t>
            </a:r>
          </a:p>
        </p:txBody>
      </p:sp>
      <p:sp>
        <p:nvSpPr>
          <p:cNvPr id="3" name="Untertitel 2">
            <a:extLst>
              <a:ext uri="{FF2B5EF4-FFF2-40B4-BE49-F238E27FC236}">
                <a16:creationId xmlns:a16="http://schemas.microsoft.com/office/drawing/2014/main" id="{EC805E38-3EA2-2B69-6759-228503A5A81F}"/>
              </a:ext>
            </a:extLst>
          </p:cNvPr>
          <p:cNvSpPr>
            <a:spLocks noGrp="1"/>
          </p:cNvSpPr>
          <p:nvPr>
            <p:ph type="subTitle" idx="1" hasCustomPrompt="1"/>
          </p:nvPr>
        </p:nvSpPr>
        <p:spPr>
          <a:xfrm>
            <a:off x="504837" y="5447248"/>
            <a:ext cx="4465447" cy="264688"/>
          </a:xfrm>
        </p:spPr>
        <p:txBody>
          <a:bodyPr>
            <a:noAutofit/>
          </a:bodyPr>
          <a:lstStyle>
            <a:lvl1pPr marL="0" indent="0" algn="l">
              <a:lnSpc>
                <a:spcPct val="110000"/>
              </a:lnSpc>
              <a:buNone/>
              <a:defRPr sz="1600" b="1">
                <a:solidFill>
                  <a:schemeClr val="tx1"/>
                </a:solidFill>
                <a:latin typeface="Poppins" pitchFamily="50" charset="0"/>
                <a:cs typeface="Poppins"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dirty="0"/>
              <a:t>Ergänzende </a:t>
            </a:r>
            <a:r>
              <a:rPr lang="de-DE" dirty="0" err="1"/>
              <a:t>Subline</a:t>
            </a:r>
            <a:endParaRPr lang="de-DE" dirty="0"/>
          </a:p>
        </p:txBody>
      </p:sp>
      <p:sp>
        <p:nvSpPr>
          <p:cNvPr id="18" name="Textplatzhalter 17">
            <a:extLst>
              <a:ext uri="{FF2B5EF4-FFF2-40B4-BE49-F238E27FC236}">
                <a16:creationId xmlns:a16="http://schemas.microsoft.com/office/drawing/2014/main" id="{CAE9807D-CA16-BCB4-887A-7777C339C397}"/>
              </a:ext>
            </a:extLst>
          </p:cNvPr>
          <p:cNvSpPr>
            <a:spLocks noGrp="1"/>
          </p:cNvSpPr>
          <p:nvPr>
            <p:ph type="body" sz="quarter" idx="13" hasCustomPrompt="1"/>
          </p:nvPr>
        </p:nvSpPr>
        <p:spPr>
          <a:xfrm>
            <a:off x="504837" y="5740305"/>
            <a:ext cx="4465447" cy="215059"/>
          </a:xfrm>
        </p:spPr>
        <p:txBody>
          <a:bodyPr>
            <a:noAutofit/>
          </a:bodyPr>
          <a:lstStyle>
            <a:lvl1pPr>
              <a:lnSpc>
                <a:spcPct val="110000"/>
              </a:lnSpc>
              <a:defRPr sz="1300" b="0" i="0">
                <a:solidFill>
                  <a:schemeClr val="tx1"/>
                </a:solidFill>
                <a:latin typeface="+mn-lt"/>
                <a:cs typeface="Poppins" pitchFamily="2" charset="77"/>
              </a:defRPr>
            </a:lvl1pPr>
          </a:lstStyle>
          <a:p>
            <a:pPr lvl="0"/>
            <a:r>
              <a:rPr lang="de-DE" dirty="0"/>
              <a:t>TT.MM.JJJJ I Autor</a:t>
            </a:r>
          </a:p>
        </p:txBody>
      </p:sp>
      <p:pic>
        <p:nvPicPr>
          <p:cNvPr id="4" name="Grafik 3">
            <a:extLst>
              <a:ext uri="{FF2B5EF4-FFF2-40B4-BE49-F238E27FC236}">
                <a16:creationId xmlns:a16="http://schemas.microsoft.com/office/drawing/2014/main" id="{8E946A00-1E52-3617-ADF3-2C0E8B91C41A}"/>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invGray">
          <a:xfrm>
            <a:off x="9906792" y="506413"/>
            <a:ext cx="1774033" cy="832880"/>
          </a:xfrm>
          <a:prstGeom prst="rect">
            <a:avLst/>
          </a:prstGeom>
        </p:spPr>
      </p:pic>
    </p:spTree>
    <p:extLst>
      <p:ext uri="{BB962C8B-B14F-4D97-AF65-F5344CB8AC3E}">
        <p14:creationId xmlns:p14="http://schemas.microsoft.com/office/powerpoint/2010/main" val="22094027"/>
      </p:ext>
    </p:extLst>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image" Target="../media/image1.png"/><Relationship Id="rId7" Type="http://schemas.openxmlformats.org/officeDocument/2006/relationships/slideLayout" Target="../slideLayouts/slideLayout7.xml"/><Relationship Id="rId71" Type="http://schemas.openxmlformats.org/officeDocument/2006/relationships/image" Target="../media/image4.svg"/><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image" Target="../media/image2.svg"/><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theme" Target="../theme/theme1.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1B8A03D9-90E9-9FA9-1202-96043B16D6B0}"/>
              </a:ext>
            </a:extLst>
          </p:cNvPr>
          <p:cNvSpPr>
            <a:spLocks noGrp="1"/>
          </p:cNvSpPr>
          <p:nvPr>
            <p:ph type="title"/>
          </p:nvPr>
        </p:nvSpPr>
        <p:spPr>
          <a:xfrm>
            <a:off x="475437" y="481683"/>
            <a:ext cx="11238725" cy="893834"/>
          </a:xfrm>
          <a:prstGeom prst="rect">
            <a:avLst/>
          </a:prstGeom>
        </p:spPr>
        <p:txBody>
          <a:bodyPr vert="horz" lIns="0" tIns="0" rIns="0" bIns="0" rtlCol="0" anchor="t">
            <a:noAutofit/>
          </a:bodyPr>
          <a:lstStyle/>
          <a:p>
            <a:r>
              <a:rPr lang="de-DE" dirty="0"/>
              <a:t>Headline über</a:t>
            </a:r>
            <a:br>
              <a:rPr lang="de-DE" dirty="0"/>
            </a:br>
            <a:r>
              <a:rPr lang="de-DE" dirty="0"/>
              <a:t>max. zwei Zeilen</a:t>
            </a:r>
          </a:p>
        </p:txBody>
      </p:sp>
      <p:sp>
        <p:nvSpPr>
          <p:cNvPr id="3" name="Textplatzhalter 2">
            <a:extLst>
              <a:ext uri="{FF2B5EF4-FFF2-40B4-BE49-F238E27FC236}">
                <a16:creationId xmlns:a16="http://schemas.microsoft.com/office/drawing/2014/main" id="{1AF6409A-9E64-7202-7A39-21B1D15777C5}"/>
              </a:ext>
            </a:extLst>
          </p:cNvPr>
          <p:cNvSpPr>
            <a:spLocks noGrp="1"/>
          </p:cNvSpPr>
          <p:nvPr>
            <p:ph type="body" idx="1"/>
          </p:nvPr>
        </p:nvSpPr>
        <p:spPr>
          <a:xfrm>
            <a:off x="492893" y="1727192"/>
            <a:ext cx="11206214" cy="4114808"/>
          </a:xfrm>
          <a:prstGeom prst="rect">
            <a:avLst/>
          </a:prstGeom>
        </p:spPr>
        <p:txBody>
          <a:bodyPr vert="horz" lIns="0" tIns="0" rIns="0" bIns="0" rtlCol="0">
            <a:noAutofit/>
          </a:body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5" name="Fußzeilenplatzhalter 4">
            <a:extLst>
              <a:ext uri="{FF2B5EF4-FFF2-40B4-BE49-F238E27FC236}">
                <a16:creationId xmlns:a16="http://schemas.microsoft.com/office/drawing/2014/main" id="{F113223F-AE2E-4C77-6FCB-5203C02810FA}"/>
              </a:ext>
            </a:extLst>
          </p:cNvPr>
          <p:cNvSpPr>
            <a:spLocks noGrp="1"/>
          </p:cNvSpPr>
          <p:nvPr>
            <p:ph type="ftr" sz="quarter" idx="3"/>
          </p:nvPr>
        </p:nvSpPr>
        <p:spPr>
          <a:xfrm>
            <a:off x="7445263" y="6255365"/>
            <a:ext cx="3808429" cy="123111"/>
          </a:xfrm>
          <a:prstGeom prst="rect">
            <a:avLst/>
          </a:prstGeom>
        </p:spPr>
        <p:txBody>
          <a:bodyPr vert="horz" wrap="square" lIns="0" tIns="0" rIns="0" bIns="0" rtlCol="0" anchor="b">
            <a:noAutofit/>
          </a:bodyPr>
          <a:lstStyle>
            <a:lvl1pPr algn="r">
              <a:defRPr sz="800" b="0" i="0">
                <a:solidFill>
                  <a:schemeClr val="tx1"/>
                </a:solidFill>
                <a:latin typeface="Poppins Light" pitchFamily="2" charset="77"/>
                <a:cs typeface="Poppins Light" pitchFamily="2" charset="77"/>
              </a:defRPr>
            </a:lvl1pPr>
          </a:lstStyle>
          <a:p>
            <a:r>
              <a:rPr lang="de-DE"/>
              <a:t>JavaScript fundamentals</a:t>
            </a:r>
            <a:endParaRPr lang="de-DE" dirty="0"/>
          </a:p>
        </p:txBody>
      </p:sp>
      <p:sp>
        <p:nvSpPr>
          <p:cNvPr id="6" name="Foliennummernplatzhalter 5">
            <a:extLst>
              <a:ext uri="{FF2B5EF4-FFF2-40B4-BE49-F238E27FC236}">
                <a16:creationId xmlns:a16="http://schemas.microsoft.com/office/drawing/2014/main" id="{ACAD031B-28EC-E701-C25C-43F9841FF476}"/>
              </a:ext>
            </a:extLst>
          </p:cNvPr>
          <p:cNvSpPr>
            <a:spLocks noGrp="1"/>
          </p:cNvSpPr>
          <p:nvPr>
            <p:ph type="sldNum" sz="quarter" idx="4"/>
          </p:nvPr>
        </p:nvSpPr>
        <p:spPr>
          <a:xfrm>
            <a:off x="11253692" y="6257005"/>
            <a:ext cx="432000" cy="123111"/>
          </a:xfrm>
          <a:prstGeom prst="rect">
            <a:avLst/>
          </a:prstGeom>
        </p:spPr>
        <p:txBody>
          <a:bodyPr vert="horz" lIns="0" tIns="0" rIns="0" bIns="0" rtlCol="0" anchor="b">
            <a:noAutofit/>
          </a:bodyPr>
          <a:lstStyle>
            <a:lvl1pPr algn="r">
              <a:defRPr sz="800" b="1" i="0">
                <a:solidFill>
                  <a:schemeClr val="bg2"/>
                </a:solidFill>
                <a:latin typeface="Poppins" pitchFamily="2" charset="77"/>
                <a:cs typeface="Poppins" pitchFamily="2" charset="77"/>
              </a:defRPr>
            </a:lvl1pPr>
          </a:lstStyle>
          <a:p>
            <a:fld id="{767974AA-08A2-454B-9C8B-4A79D1E4672A}" type="slidenum">
              <a:rPr lang="de-DE" smtClean="0"/>
              <a:pPr/>
              <a:t>‹#›</a:t>
            </a:fld>
            <a:endParaRPr lang="de-DE" dirty="0"/>
          </a:p>
        </p:txBody>
      </p:sp>
      <p:pic>
        <p:nvPicPr>
          <p:cNvPr id="14" name="Grafik 13">
            <a:extLst>
              <a:ext uri="{FF2B5EF4-FFF2-40B4-BE49-F238E27FC236}">
                <a16:creationId xmlns:a16="http://schemas.microsoft.com/office/drawing/2014/main" id="{760912A8-008A-2ADB-CB43-253CB5CD052D}"/>
              </a:ext>
            </a:extLst>
          </p:cNvPr>
          <p:cNvPicPr>
            <a:picLocks noChangeAspect="1"/>
          </p:cNvPicPr>
          <p:nvPr/>
        </p:nvPicPr>
        <p:blipFill>
          <a:blip r:embed="rId68" cstate="screen">
            <a:extLst>
              <a:ext uri="{28A0092B-C50C-407E-A947-70E740481C1C}">
                <a14:useLocalDpi xmlns:a14="http://schemas.microsoft.com/office/drawing/2010/main"/>
              </a:ext>
              <a:ext uri="{96DAC541-7B7A-43D3-8B79-37D633B846F1}">
                <asvg:svgBlip xmlns:asvg="http://schemas.microsoft.com/office/drawing/2016/SVG/main" r:embed="rId69"/>
              </a:ext>
            </a:extLst>
          </a:blip>
          <a:stretch>
            <a:fillRect/>
          </a:stretch>
        </p:blipFill>
        <p:spPr>
          <a:xfrm>
            <a:off x="509301" y="5961063"/>
            <a:ext cx="828385" cy="388913"/>
          </a:xfrm>
          <a:prstGeom prst="rect">
            <a:avLst/>
          </a:prstGeom>
        </p:spPr>
      </p:pic>
    </p:spTree>
    <p:extLst>
      <p:ext uri="{BB962C8B-B14F-4D97-AF65-F5344CB8AC3E}">
        <p14:creationId xmlns:p14="http://schemas.microsoft.com/office/powerpoint/2010/main" val="3362504486"/>
      </p:ext>
    </p:extLst>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49" r:id="rId5"/>
    <p:sldLayoutId id="2147483660" r:id="rId6"/>
    <p:sldLayoutId id="2147483661" r:id="rId7"/>
    <p:sldLayoutId id="2147483662" r:id="rId8"/>
    <p:sldLayoutId id="2147483663" r:id="rId9"/>
    <p:sldLayoutId id="2147483664" r:id="rId10"/>
    <p:sldLayoutId id="2147483691" r:id="rId11"/>
    <p:sldLayoutId id="2147483666" r:id="rId12"/>
    <p:sldLayoutId id="2147483667" r:id="rId13"/>
    <p:sldLayoutId id="2147483672" r:id="rId14"/>
    <p:sldLayoutId id="2147483673" r:id="rId15"/>
    <p:sldLayoutId id="2147483674" r:id="rId16"/>
    <p:sldLayoutId id="2147483732" r:id="rId17"/>
    <p:sldLayoutId id="2147483708" r:id="rId18"/>
    <p:sldLayoutId id="2147483677" r:id="rId19"/>
    <p:sldLayoutId id="2147483706" r:id="rId20"/>
    <p:sldLayoutId id="2147483729" r:id="rId21"/>
    <p:sldLayoutId id="2147483678" r:id="rId22"/>
    <p:sldLayoutId id="2147483709" r:id="rId23"/>
    <p:sldLayoutId id="2147483710" r:id="rId24"/>
    <p:sldLayoutId id="2147483711" r:id="rId25"/>
    <p:sldLayoutId id="2147483712" r:id="rId26"/>
    <p:sldLayoutId id="2147483681" r:id="rId27"/>
    <p:sldLayoutId id="2147483713" r:id="rId28"/>
    <p:sldLayoutId id="2147483714" r:id="rId29"/>
    <p:sldLayoutId id="2147483715" r:id="rId30"/>
    <p:sldLayoutId id="2147483650" r:id="rId31"/>
    <p:sldLayoutId id="2147483682" r:id="rId32"/>
    <p:sldLayoutId id="2147483683" r:id="rId33"/>
    <p:sldLayoutId id="2147483684" r:id="rId34"/>
    <p:sldLayoutId id="2147483657" r:id="rId35"/>
    <p:sldLayoutId id="2147483685" r:id="rId36"/>
    <p:sldLayoutId id="2147483686" r:id="rId37"/>
    <p:sldLayoutId id="2147483687" r:id="rId38"/>
    <p:sldLayoutId id="2147483688" r:id="rId39"/>
    <p:sldLayoutId id="2147483693" r:id="rId40"/>
    <p:sldLayoutId id="2147483694" r:id="rId41"/>
    <p:sldLayoutId id="2147483695" r:id="rId42"/>
    <p:sldLayoutId id="2147483696" r:id="rId43"/>
    <p:sldLayoutId id="2147483716" r:id="rId44"/>
    <p:sldLayoutId id="2147483697" r:id="rId45"/>
    <p:sldLayoutId id="2147483717" r:id="rId46"/>
    <p:sldLayoutId id="2147483675" r:id="rId47"/>
    <p:sldLayoutId id="2147483718" r:id="rId48"/>
    <p:sldLayoutId id="2147483719" r:id="rId49"/>
    <p:sldLayoutId id="2147483720" r:id="rId50"/>
    <p:sldLayoutId id="2147483692" r:id="rId51"/>
    <p:sldLayoutId id="2147483733" r:id="rId52"/>
    <p:sldLayoutId id="2147483722" r:id="rId53"/>
    <p:sldLayoutId id="2147483723" r:id="rId54"/>
    <p:sldLayoutId id="2147483703" r:id="rId55"/>
    <p:sldLayoutId id="2147483731" r:id="rId56"/>
    <p:sldLayoutId id="2147483728" r:id="rId57"/>
    <p:sldLayoutId id="2147483700" r:id="rId58"/>
    <p:sldLayoutId id="2147483725" r:id="rId59"/>
    <p:sldLayoutId id="2147483698" r:id="rId60"/>
    <p:sldLayoutId id="2147483724" r:id="rId61"/>
    <p:sldLayoutId id="2147483730" r:id="rId62"/>
    <p:sldLayoutId id="2147483699" r:id="rId63"/>
    <p:sldLayoutId id="2147483701" r:id="rId64"/>
    <p:sldLayoutId id="2147483726" r:id="rId65"/>
    <p:sldLayoutId id="2147483727" r:id="rId66"/>
  </p:sldLayoutIdLst>
  <p:hf hdr="0" dt="0"/>
  <p:txStyles>
    <p:titleStyle>
      <a:lvl1pPr algn="l" defTabSz="914400" rtl="0" eaLnBrk="1" latinLnBrk="0" hangingPunct="1">
        <a:lnSpc>
          <a:spcPct val="88000"/>
        </a:lnSpc>
        <a:spcBef>
          <a:spcPct val="0"/>
        </a:spcBef>
        <a:buNone/>
        <a:defRPr sz="3300" b="1" i="0" kern="1200">
          <a:solidFill>
            <a:schemeClr val="bg2"/>
          </a:solidFill>
          <a:latin typeface="+mj-lt"/>
          <a:ea typeface="ES Klarheit Kurrent" pitchFamily="2" charset="77"/>
          <a:cs typeface="+mj-cs"/>
        </a:defRPr>
      </a:lvl1pPr>
    </p:titleStyle>
    <p:bodyStyle>
      <a:lvl1pPr marL="0" indent="0" algn="l" defTabSz="914400" rtl="0" eaLnBrk="1" latinLnBrk="0" hangingPunct="1">
        <a:lnSpc>
          <a:spcPct val="104000"/>
        </a:lnSpc>
        <a:spcBef>
          <a:spcPts val="0"/>
        </a:spcBef>
        <a:buFont typeface="Arial" panose="020B0604020202020204" pitchFamily="34" charset="0"/>
        <a:buNone/>
        <a:defRPr sz="1600" b="0" i="0" kern="1200">
          <a:solidFill>
            <a:schemeClr val="tx1"/>
          </a:solidFill>
          <a:latin typeface="+mn-lt"/>
          <a:ea typeface="+mn-ea"/>
          <a:cs typeface="Poppins Light" pitchFamily="2" charset="77"/>
        </a:defRPr>
      </a:lvl1pPr>
      <a:lvl2pPr marL="270000" indent="-270000" algn="l" defTabSz="914400" rtl="0" eaLnBrk="1" latinLnBrk="0" hangingPunct="1">
        <a:lnSpc>
          <a:spcPct val="104000"/>
        </a:lnSpc>
        <a:spcBef>
          <a:spcPts val="0"/>
        </a:spcBef>
        <a:buSzPct val="85000"/>
        <a:buFont typeface="Wingdings" panose="05000000000000000000" pitchFamily="2" charset="2"/>
        <a:buChar char="§"/>
        <a:defRPr sz="1600" b="0" i="0" kern="1200">
          <a:solidFill>
            <a:schemeClr val="tx1"/>
          </a:solidFill>
          <a:latin typeface="+mn-lt"/>
          <a:ea typeface="+mn-ea"/>
          <a:cs typeface="Poppins Light" pitchFamily="2" charset="77"/>
        </a:defRPr>
      </a:lvl2pPr>
      <a:lvl3pPr marL="558000" indent="-270000" algn="l" defTabSz="914400" rtl="0" eaLnBrk="1" fontAlgn="ctr" latinLnBrk="0" hangingPunct="1">
        <a:lnSpc>
          <a:spcPct val="104000"/>
        </a:lnSpc>
        <a:spcBef>
          <a:spcPts val="0"/>
        </a:spcBef>
        <a:buSzPct val="35000"/>
        <a:buFont typeface="Wingdings" panose="05000000000000000000" pitchFamily="2" charset="2"/>
        <a:buChar char=""/>
        <a:defRPr sz="1600" b="0" i="0" kern="1200">
          <a:solidFill>
            <a:schemeClr val="tx1"/>
          </a:solidFill>
          <a:latin typeface="+mn-lt"/>
          <a:ea typeface="+mn-ea"/>
          <a:cs typeface="Poppins Light" pitchFamily="2" charset="77"/>
        </a:defRPr>
      </a:lvl3pPr>
      <a:lvl4pPr marL="846000" indent="-270000" algn="l" defTabSz="914400" rtl="0" eaLnBrk="1" latinLnBrk="0" hangingPunct="1">
        <a:lnSpc>
          <a:spcPct val="104000"/>
        </a:lnSpc>
        <a:spcBef>
          <a:spcPts val="0"/>
        </a:spcBef>
        <a:buSzPct val="100000"/>
        <a:buFont typeface="Symbol" panose="05050102010706020507" pitchFamily="18" charset="2"/>
        <a:buChar char="-"/>
        <a:defRPr sz="1600" b="0" i="0" kern="1200">
          <a:solidFill>
            <a:schemeClr val="tx1"/>
          </a:solidFill>
          <a:latin typeface="+mn-lt"/>
          <a:ea typeface="+mn-ea"/>
          <a:cs typeface="Poppins Light" pitchFamily="2" charset="77"/>
        </a:defRPr>
      </a:lvl4pPr>
      <a:lvl5pPr marL="1134000" indent="-270000" algn="l" defTabSz="914400" rtl="0" eaLnBrk="1" latinLnBrk="0" hangingPunct="1">
        <a:lnSpc>
          <a:spcPct val="104000"/>
        </a:lnSpc>
        <a:spcBef>
          <a:spcPts val="0"/>
        </a:spcBef>
        <a:buSzPct val="90000"/>
        <a:buFontTx/>
        <a:buBlip>
          <a:blip r:embed="rId70">
            <a:extLst>
              <a:ext uri="{96DAC541-7B7A-43D3-8B79-37D633B846F1}">
                <asvg:svgBlip xmlns:asvg="http://schemas.microsoft.com/office/drawing/2016/SVG/main" r:embed="rId71"/>
              </a:ext>
            </a:extLst>
          </a:blip>
        </a:buBlip>
        <a:defRPr sz="1600" b="0" i="0" kern="1200">
          <a:solidFill>
            <a:schemeClr val="tx1"/>
          </a:solidFill>
          <a:latin typeface="+mn-lt"/>
          <a:ea typeface="+mn-ea"/>
          <a:cs typeface="Poppins Light" pitchFamily="2" charset="77"/>
        </a:defRPr>
      </a:lvl5pPr>
      <a:lvl6pPr marL="1404000" indent="-270000" algn="l" defTabSz="914400" rtl="0" eaLnBrk="1" latinLnBrk="0" hangingPunct="1">
        <a:lnSpc>
          <a:spcPct val="104000"/>
        </a:lnSpc>
        <a:spcBef>
          <a:spcPts val="0"/>
        </a:spcBef>
        <a:buSzPct val="85000"/>
        <a:buFont typeface="Wingdings" panose="05000000000000000000" pitchFamily="2" charset="2"/>
        <a:buChar char="§"/>
        <a:defRPr sz="1600" kern="1200">
          <a:solidFill>
            <a:schemeClr val="tx1"/>
          </a:solidFill>
          <a:latin typeface="+mn-lt"/>
          <a:ea typeface="+mn-ea"/>
          <a:cs typeface="+mn-cs"/>
        </a:defRPr>
      </a:lvl6pPr>
      <a:lvl7pPr marL="1692000" indent="-270000" algn="l" defTabSz="914400" rtl="0" eaLnBrk="1" latinLnBrk="0" hangingPunct="1">
        <a:lnSpc>
          <a:spcPct val="104000"/>
        </a:lnSpc>
        <a:spcBef>
          <a:spcPts val="0"/>
        </a:spcBef>
        <a:buSzPct val="85000"/>
        <a:buFont typeface="Wingdings" panose="05000000000000000000" pitchFamily="2" charset="2"/>
        <a:buChar char="§"/>
        <a:defRPr sz="1600" kern="1200">
          <a:solidFill>
            <a:schemeClr val="tx1"/>
          </a:solidFill>
          <a:latin typeface="+mn-lt"/>
          <a:ea typeface="+mn-ea"/>
          <a:cs typeface="+mn-cs"/>
        </a:defRPr>
      </a:lvl7pPr>
      <a:lvl8pPr marL="1980000" indent="-270000" algn="l" defTabSz="914400" rtl="0" eaLnBrk="1" latinLnBrk="0" hangingPunct="1">
        <a:lnSpc>
          <a:spcPct val="104000"/>
        </a:lnSpc>
        <a:spcBef>
          <a:spcPts val="0"/>
        </a:spcBef>
        <a:buSzPct val="85000"/>
        <a:buFont typeface="Wingdings" panose="05000000000000000000" pitchFamily="2" charset="2"/>
        <a:buChar char="§"/>
        <a:defRPr sz="1600" kern="1200">
          <a:solidFill>
            <a:schemeClr val="tx1"/>
          </a:solidFill>
          <a:latin typeface="+mn-lt"/>
          <a:ea typeface="+mn-ea"/>
          <a:cs typeface="+mn-cs"/>
        </a:defRPr>
      </a:lvl8pPr>
      <a:lvl9pPr marL="2268000" indent="-270000" algn="l" defTabSz="914400" rtl="0" eaLnBrk="1" latinLnBrk="0" hangingPunct="1">
        <a:lnSpc>
          <a:spcPct val="104000"/>
        </a:lnSpc>
        <a:spcBef>
          <a:spcPts val="0"/>
        </a:spcBef>
        <a:buSzPct val="85000"/>
        <a:buFont typeface="Wingdings" panose="05000000000000000000" pitchFamily="2" charset="2"/>
        <a:buChar char="§"/>
        <a:defRPr sz="1600" kern="1200">
          <a:solidFill>
            <a:schemeClr val="tx1"/>
          </a:solidFill>
          <a:latin typeface="+mn-lt"/>
          <a:ea typeface="+mn-ea"/>
          <a:cs typeface="+mn-cs"/>
        </a:defRPr>
      </a:lvl9pPr>
    </p:bodyStyle>
    <p:otherStyle>
      <a:defPPr>
        <a:defRPr lang="de-DE"/>
      </a:defPPr>
      <a:lvl1pPr marL="0" indent="0" algn="l" defTabSz="914400" rtl="0" eaLnBrk="1" latinLnBrk="0" hangingPunct="1">
        <a:lnSpc>
          <a:spcPct val="104000"/>
        </a:lnSpc>
        <a:spcBef>
          <a:spcPts val="0"/>
        </a:spcBef>
        <a:buFont typeface="Arial" panose="020B0604020202020204" pitchFamily="34" charset="0"/>
        <a:buNone/>
        <a:defRPr sz="1200" b="0" i="0" kern="1200">
          <a:solidFill>
            <a:schemeClr val="tx1"/>
          </a:solidFill>
          <a:latin typeface="+mn-lt"/>
          <a:ea typeface="+mn-ea"/>
          <a:cs typeface="Poppins Light" pitchFamily="2" charset="77"/>
        </a:defRPr>
      </a:lvl1pPr>
      <a:lvl2pPr marL="270000" indent="-270000" algn="l" defTabSz="914400" rtl="0" eaLnBrk="1" latinLnBrk="0" hangingPunct="1">
        <a:lnSpc>
          <a:spcPct val="104000"/>
        </a:lnSpc>
        <a:spcBef>
          <a:spcPts val="0"/>
        </a:spcBef>
        <a:buSzPct val="85000"/>
        <a:buFont typeface="Wingdings" panose="05000000000000000000" pitchFamily="2" charset="2"/>
        <a:buChar char="§"/>
        <a:defRPr sz="1200" b="0" i="0" kern="1200">
          <a:solidFill>
            <a:schemeClr val="tx1"/>
          </a:solidFill>
          <a:latin typeface="+mn-lt"/>
          <a:ea typeface="+mn-ea"/>
          <a:cs typeface="Poppins Light" pitchFamily="2" charset="77"/>
        </a:defRPr>
      </a:lvl2pPr>
      <a:lvl3pPr marL="558000" indent="-270000" algn="l" defTabSz="914400" rtl="0" eaLnBrk="1" fontAlgn="ctr" latinLnBrk="0" hangingPunct="1">
        <a:lnSpc>
          <a:spcPct val="104000"/>
        </a:lnSpc>
        <a:spcBef>
          <a:spcPts val="0"/>
        </a:spcBef>
        <a:buSzPct val="35000"/>
        <a:buFont typeface="Wingdings" panose="05000000000000000000" pitchFamily="2" charset="2"/>
        <a:buChar char=""/>
        <a:defRPr sz="1200" b="0" i="0" kern="1200">
          <a:solidFill>
            <a:schemeClr val="tx1"/>
          </a:solidFill>
          <a:latin typeface="+mn-lt"/>
          <a:ea typeface="+mn-ea"/>
          <a:cs typeface="Poppins Light" pitchFamily="2" charset="77"/>
        </a:defRPr>
      </a:lvl3pPr>
      <a:lvl4pPr marL="846000" indent="-270000" algn="l" defTabSz="914400" rtl="0" eaLnBrk="1" latinLnBrk="0" hangingPunct="1">
        <a:lnSpc>
          <a:spcPct val="104000"/>
        </a:lnSpc>
        <a:spcBef>
          <a:spcPts val="0"/>
        </a:spcBef>
        <a:buSzPct val="100000"/>
        <a:buFont typeface="Symbol" panose="05050102010706020507" pitchFamily="18" charset="2"/>
        <a:buChar char="-"/>
        <a:defRPr sz="1200" b="0" i="0" kern="1200">
          <a:solidFill>
            <a:schemeClr val="tx1"/>
          </a:solidFill>
          <a:latin typeface="+mn-lt"/>
          <a:ea typeface="+mn-ea"/>
          <a:cs typeface="Poppins Light" pitchFamily="2" charset="77"/>
        </a:defRPr>
      </a:lvl4pPr>
      <a:lvl5pPr marL="1134000" indent="-270000" algn="l" defTabSz="914400" rtl="0" eaLnBrk="1" latinLnBrk="0" hangingPunct="1">
        <a:lnSpc>
          <a:spcPct val="104000"/>
        </a:lnSpc>
        <a:spcBef>
          <a:spcPts val="0"/>
        </a:spcBef>
        <a:buSzPct val="85000"/>
        <a:buFont typeface="Wingdings" panose="05000000000000000000" pitchFamily="2" charset="2"/>
        <a:buChar char="§"/>
        <a:defRPr sz="1200" b="0" i="0" kern="1200">
          <a:solidFill>
            <a:schemeClr val="tx1"/>
          </a:solidFill>
          <a:latin typeface="+mn-lt"/>
          <a:ea typeface="+mn-ea"/>
          <a:cs typeface="Poppins Light" pitchFamily="2" charset="77"/>
        </a:defRPr>
      </a:lvl5pPr>
      <a:lvl6pPr marL="1404000" indent="-270000" algn="l" defTabSz="914400" rtl="0" eaLnBrk="1" latinLnBrk="0" hangingPunct="1">
        <a:lnSpc>
          <a:spcPct val="104000"/>
        </a:lnSpc>
        <a:spcBef>
          <a:spcPts val="0"/>
        </a:spcBef>
        <a:buSzPct val="85000"/>
        <a:buFont typeface="Wingdings" panose="05000000000000000000" pitchFamily="2" charset="2"/>
        <a:buChar char="§"/>
        <a:defRPr sz="1200" kern="1200">
          <a:solidFill>
            <a:schemeClr val="tx1"/>
          </a:solidFill>
          <a:latin typeface="+mn-lt"/>
          <a:ea typeface="+mn-ea"/>
          <a:cs typeface="+mn-cs"/>
        </a:defRPr>
      </a:lvl6pPr>
      <a:lvl7pPr marL="1692000" indent="-270000" algn="l" defTabSz="914400" rtl="0" eaLnBrk="1" latinLnBrk="0" hangingPunct="1">
        <a:lnSpc>
          <a:spcPct val="104000"/>
        </a:lnSpc>
        <a:spcBef>
          <a:spcPts val="0"/>
        </a:spcBef>
        <a:buSzPct val="85000"/>
        <a:buFont typeface="Wingdings" panose="05000000000000000000" pitchFamily="2" charset="2"/>
        <a:buChar char="§"/>
        <a:defRPr sz="1200" kern="1200">
          <a:solidFill>
            <a:schemeClr val="tx1"/>
          </a:solidFill>
          <a:latin typeface="+mn-lt"/>
          <a:ea typeface="+mn-ea"/>
          <a:cs typeface="+mn-cs"/>
        </a:defRPr>
      </a:lvl7pPr>
      <a:lvl8pPr marL="1980000" indent="-270000" algn="l" defTabSz="914400" rtl="0" eaLnBrk="1" latinLnBrk="0" hangingPunct="1">
        <a:lnSpc>
          <a:spcPct val="104000"/>
        </a:lnSpc>
        <a:spcBef>
          <a:spcPts val="0"/>
        </a:spcBef>
        <a:buSzPct val="85000"/>
        <a:buFont typeface="Wingdings" panose="05000000000000000000" pitchFamily="2" charset="2"/>
        <a:buChar char="§"/>
        <a:defRPr sz="1200" kern="1200">
          <a:solidFill>
            <a:schemeClr val="tx1"/>
          </a:solidFill>
          <a:latin typeface="+mn-lt"/>
          <a:ea typeface="+mn-ea"/>
          <a:cs typeface="+mn-cs"/>
        </a:defRPr>
      </a:lvl8pPr>
      <a:lvl9pPr marL="2268000" indent="-270000" algn="l" defTabSz="914400" rtl="0" eaLnBrk="1" latinLnBrk="0" hangingPunct="1">
        <a:lnSpc>
          <a:spcPct val="104000"/>
        </a:lnSpc>
        <a:spcBef>
          <a:spcPts val="0"/>
        </a:spcBef>
        <a:buSzPct val="85000"/>
        <a:buFont typeface="Wingdings" panose="05000000000000000000" pitchFamily="2" charset="2"/>
        <a:buChar char="§"/>
        <a:defRPr sz="1200" kern="1200">
          <a:solidFill>
            <a:schemeClr val="tx1"/>
          </a:solidFill>
          <a:latin typeface="+mn-lt"/>
          <a:ea typeface="+mn-ea"/>
          <a:cs typeface="+mn-cs"/>
        </a:defRPr>
      </a:lvl9pPr>
    </p:otherStyle>
  </p:txStyles>
  <p:extLst>
    <p:ext uri="{27BBF7A9-308A-43DC-89C8-2F10F3537804}">
      <p15:sldGuideLst xmlns:p15="http://schemas.microsoft.com/office/powerpoint/2012/main">
        <p15:guide id="2" pos="320" userDrawn="1">
          <p15:clr>
            <a:srgbClr val="F26B43"/>
          </p15:clr>
        </p15:guide>
        <p15:guide id="12" pos="3840" userDrawn="1">
          <p15:clr>
            <a:srgbClr val="F26B43"/>
          </p15:clr>
        </p15:guide>
        <p15:guide id="17" pos="2559" userDrawn="1">
          <p15:clr>
            <a:srgbClr val="F26B43"/>
          </p15:clr>
        </p15:guide>
        <p15:guide id="18" pos="2720" userDrawn="1">
          <p15:clr>
            <a:srgbClr val="F26B43"/>
          </p15:clr>
        </p15:guide>
        <p15:guide id="24" pos="3679" userDrawn="1">
          <p15:clr>
            <a:srgbClr val="F26B43"/>
          </p15:clr>
        </p15:guide>
        <p15:guide id="25" pos="3999" userDrawn="1">
          <p15:clr>
            <a:srgbClr val="F26B43"/>
          </p15:clr>
        </p15:guide>
        <p15:guide id="31" pos="4960" userDrawn="1">
          <p15:clr>
            <a:srgbClr val="F26B43"/>
          </p15:clr>
        </p15:guide>
        <p15:guide id="32" pos="5119" userDrawn="1">
          <p15:clr>
            <a:srgbClr val="F26B43"/>
          </p15:clr>
        </p15:guide>
        <p15:guide id="46" pos="7360" userDrawn="1">
          <p15:clr>
            <a:srgbClr val="F26B43"/>
          </p15:clr>
        </p15:guide>
        <p15:guide id="49" orient="horz" pos="319" userDrawn="1">
          <p15:clr>
            <a:srgbClr val="F26B43"/>
          </p15:clr>
        </p15:guide>
        <p15:guide id="52" orient="horz" pos="800" userDrawn="1">
          <p15:clr>
            <a:srgbClr val="F26B43"/>
          </p15:clr>
        </p15:guide>
        <p15:guide id="54" orient="horz" pos="1120" userDrawn="1">
          <p15:clr>
            <a:srgbClr val="F26B43"/>
          </p15:clr>
        </p15:guide>
        <p15:guide id="55" orient="horz" pos="1279" userDrawn="1">
          <p15:clr>
            <a:srgbClr val="F26B43"/>
          </p15:clr>
        </p15:guide>
        <p15:guide id="57" orient="horz" pos="1599" userDrawn="1">
          <p15:clr>
            <a:srgbClr val="F26B43"/>
          </p15:clr>
        </p15:guide>
        <p15:guide id="70" orient="horz" pos="3680" userDrawn="1">
          <p15:clr>
            <a:srgbClr val="F26B43"/>
          </p15:clr>
        </p15:guide>
        <p15:guide id="72" orient="horz" pos="400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1.xml"/></Relationships>
</file>

<file path=ppt/slides/_rels/slide1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1.xml"/></Relationships>
</file>

<file path=ppt/slides/_rels/slide1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1.xml"/></Relationships>
</file>

<file path=ppt/slides/_rels/slide14.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8.xml"/><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4.xml"/></Relationships>
</file>

<file path=ppt/slides/_rels/slide1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jpeg"/><Relationship Id="rId2" Type="http://schemas.openxmlformats.org/officeDocument/2006/relationships/notesSlide" Target="../notesSlides/notesSlide2.xml"/><Relationship Id="rId1" Type="http://schemas.openxmlformats.org/officeDocument/2006/relationships/slideLayout" Target="../slideLayouts/slideLayout57.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jpeg"/></Relationships>
</file>

<file path=ppt/slides/_rels/slide2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4.xml"/></Relationships>
</file>

<file path=ppt/slides/_rels/slide2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1.xml"/></Relationships>
</file>

<file path=ppt/slides/_rels/slide2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1.xml"/></Relationships>
</file>

<file path=ppt/slides/_rels/slide2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1.xml"/></Relationships>
</file>

<file path=ppt/slides/_rels/slide2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1.xml"/></Relationships>
</file>

<file path=ppt/slides/_rels/slide2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1.xml"/></Relationships>
</file>

<file path=ppt/slides/_rels/slide2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1.xml"/></Relationships>
</file>

<file path=ppt/slides/_rels/slide2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1.xml"/></Relationships>
</file>

<file path=ppt/slides/_rels/slide2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1.xml"/></Relationships>
</file>

<file path=ppt/slides/_rels/slide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3.xml"/><Relationship Id="rId1" Type="http://schemas.openxmlformats.org/officeDocument/2006/relationships/slideLayout" Target="../slideLayouts/slideLayout21.xml"/></Relationships>
</file>

<file path=ppt/slides/_rels/slide3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1.xml"/></Relationships>
</file>

<file path=ppt/slides/_rels/slide3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4.xml"/></Relationships>
</file>

<file path=ppt/slides/_rels/slide3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1.xml"/></Relationships>
</file>

<file path=ppt/slides/_rels/slide34.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14.xml"/><Relationship Id="rId1" Type="http://schemas.openxmlformats.org/officeDocument/2006/relationships/slideLayout" Target="../slideLayouts/slideLayout20.xml"/></Relationships>
</file>

<file path=ppt/slides/_rels/slide3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5.xml"/><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3" Type="http://schemas.openxmlformats.org/officeDocument/2006/relationships/hyperlink" Target="https://github.com/bniculea/javascript-fundamentals/blob/master/0.%20environment-setup/content.md" TargetMode="External"/><Relationship Id="rId2" Type="http://schemas.openxmlformats.org/officeDocument/2006/relationships/hyperlink" Target="https://github.com/bniculea/javascript-fundamentals" TargetMode="External"/><Relationship Id="rId1" Type="http://schemas.openxmlformats.org/officeDocument/2006/relationships/slideLayout" Target="../slideLayouts/slideLayout3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4.xml"/></Relationships>
</file>

<file path=ppt/slides/_rels/slide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Bildplatzhalter 6" descr="Ein Bild, das draußen, Architektur, Gebäude, Himmel enthält.&#10;&#10;Automatisch generierte Beschreibung">
            <a:extLst>
              <a:ext uri="{FF2B5EF4-FFF2-40B4-BE49-F238E27FC236}">
                <a16:creationId xmlns:a16="http://schemas.microsoft.com/office/drawing/2014/main" id="{31A88EC7-0C43-8A1D-C8D4-C92688C230D4}"/>
              </a:ext>
            </a:extLst>
          </p:cNvPr>
          <p:cNvPicPr>
            <a:picLocks noGrp="1" noChangeAspect="1"/>
          </p:cNvPicPr>
          <p:nvPr>
            <p:ph type="pic" sz="quarter" idx="16"/>
          </p:nvPr>
        </p:nvPicPr>
        <p:blipFill>
          <a:blip r:embed="rId3"/>
          <a:srcRect/>
          <a:stretch>
            <a:fillRect/>
          </a:stretch>
        </p:blipFill>
        <p:spPr>
          <a:xfrm>
            <a:off x="0" y="0"/>
            <a:ext cx="12192000" cy="6858001"/>
          </a:xfrm>
        </p:spPr>
      </p:pic>
      <p:sp>
        <p:nvSpPr>
          <p:cNvPr id="2" name="Titel 1">
            <a:extLst>
              <a:ext uri="{FF2B5EF4-FFF2-40B4-BE49-F238E27FC236}">
                <a16:creationId xmlns:a16="http://schemas.microsoft.com/office/drawing/2014/main" id="{FB5159FE-CF92-14CB-D9C3-3AA70E518BB6}"/>
              </a:ext>
            </a:extLst>
          </p:cNvPr>
          <p:cNvSpPr>
            <a:spLocks noGrp="1"/>
          </p:cNvSpPr>
          <p:nvPr>
            <p:ph type="ctrTitle"/>
          </p:nvPr>
        </p:nvSpPr>
        <p:spPr>
          <a:xfrm>
            <a:off x="485780" y="3444530"/>
            <a:ext cx="4484504" cy="1819447"/>
          </a:xfrm>
        </p:spPr>
        <p:txBody>
          <a:bodyPr/>
          <a:lstStyle/>
          <a:p>
            <a:r>
              <a:rPr lang="de-DE" dirty="0"/>
              <a:t>JavaScript </a:t>
            </a:r>
            <a:r>
              <a:rPr lang="de-DE" dirty="0" err="1"/>
              <a:t>fundamentals</a:t>
            </a:r>
            <a:endParaRPr lang="de-DE" dirty="0"/>
          </a:p>
        </p:txBody>
      </p:sp>
      <p:sp>
        <p:nvSpPr>
          <p:cNvPr id="8" name="Textplatzhalter 7">
            <a:extLst>
              <a:ext uri="{FF2B5EF4-FFF2-40B4-BE49-F238E27FC236}">
                <a16:creationId xmlns:a16="http://schemas.microsoft.com/office/drawing/2014/main" id="{EE0242E9-CFEC-7DCC-B4D9-08A7F66B0845}"/>
              </a:ext>
            </a:extLst>
          </p:cNvPr>
          <p:cNvSpPr>
            <a:spLocks noGrp="1"/>
          </p:cNvSpPr>
          <p:nvPr>
            <p:ph type="body" sz="quarter" idx="13"/>
          </p:nvPr>
        </p:nvSpPr>
        <p:spPr>
          <a:xfrm>
            <a:off x="504837" y="5740305"/>
            <a:ext cx="4465447" cy="215059"/>
          </a:xfrm>
        </p:spPr>
        <p:txBody>
          <a:bodyPr/>
          <a:lstStyle/>
          <a:p>
            <a:r>
              <a:rPr lang="de-DE" dirty="0"/>
              <a:t>12.08.2024</a:t>
            </a:r>
          </a:p>
        </p:txBody>
      </p:sp>
      <p:sp>
        <p:nvSpPr>
          <p:cNvPr id="15" name="Logo">
            <a:extLst>
              <a:ext uri="{FF2B5EF4-FFF2-40B4-BE49-F238E27FC236}">
                <a16:creationId xmlns:a16="http://schemas.microsoft.com/office/drawing/2014/main" id="{E2C5B987-396D-0114-4006-ADA741D9DAD3}"/>
              </a:ext>
            </a:extLst>
          </p:cNvPr>
          <p:cNvSpPr>
            <a:spLocks noGrp="1" noRot="1" noMove="1" noResize="1" noEditPoints="1" noAdjustHandles="1" noChangeArrowheads="1" noChangeShapeType="1"/>
          </p:cNvSpPr>
          <p:nvPr>
            <p:ph type="body" sz="quarter" idx="17"/>
          </p:nvPr>
        </p:nvSpPr>
        <p:spPr/>
        <p:txBody>
          <a:bodyPr/>
          <a:lstStyle/>
          <a:p>
            <a:endParaRPr lang="de-DE" dirty="0"/>
          </a:p>
        </p:txBody>
      </p:sp>
    </p:spTree>
    <p:extLst>
      <p:ext uri="{BB962C8B-B14F-4D97-AF65-F5344CB8AC3E}">
        <p14:creationId xmlns:p14="http://schemas.microsoft.com/office/powerpoint/2010/main" val="20784678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77F72A0A-4410-AB44-9570-DE42258BA5C3}"/>
              </a:ext>
            </a:extLst>
          </p:cNvPr>
          <p:cNvSpPr>
            <a:spLocks noGrp="1"/>
          </p:cNvSpPr>
          <p:nvPr>
            <p:ph type="body" sz="quarter" idx="12"/>
          </p:nvPr>
        </p:nvSpPr>
        <p:spPr>
          <a:xfrm>
            <a:off x="6733524" y="4025050"/>
            <a:ext cx="4457525" cy="2215991"/>
          </a:xfrm>
        </p:spPr>
        <p:txBody>
          <a:bodyPr/>
          <a:lstStyle/>
          <a:p>
            <a:r>
              <a:rPr lang="de-DE" dirty="0"/>
              <a:t>Control </a:t>
            </a:r>
            <a:r>
              <a:rPr lang="de-DE" dirty="0" err="1"/>
              <a:t>structures</a:t>
            </a:r>
            <a:endParaRPr lang="de-DE" dirty="0"/>
          </a:p>
        </p:txBody>
      </p:sp>
      <p:sp>
        <p:nvSpPr>
          <p:cNvPr id="3" name="Textplatzhalter 2">
            <a:extLst>
              <a:ext uri="{FF2B5EF4-FFF2-40B4-BE49-F238E27FC236}">
                <a16:creationId xmlns:a16="http://schemas.microsoft.com/office/drawing/2014/main" id="{60390536-B3E1-6785-2696-A00626720FD4}"/>
              </a:ext>
            </a:extLst>
          </p:cNvPr>
          <p:cNvSpPr>
            <a:spLocks noGrp="1"/>
          </p:cNvSpPr>
          <p:nvPr>
            <p:ph type="body" sz="quarter" idx="13"/>
          </p:nvPr>
        </p:nvSpPr>
        <p:spPr>
          <a:xfrm>
            <a:off x="6733524" y="3269404"/>
            <a:ext cx="4457525" cy="769763"/>
          </a:xfrm>
        </p:spPr>
        <p:txBody>
          <a:bodyPr/>
          <a:lstStyle/>
          <a:p>
            <a:r>
              <a:rPr lang="de-DE" dirty="0"/>
              <a:t>1.3</a:t>
            </a:r>
          </a:p>
        </p:txBody>
      </p:sp>
    </p:spTree>
    <p:extLst>
      <p:ext uri="{BB962C8B-B14F-4D97-AF65-F5344CB8AC3E}">
        <p14:creationId xmlns:p14="http://schemas.microsoft.com/office/powerpoint/2010/main" val="25928799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6BF573E7-49C6-8D73-0457-BD1A59B73266}"/>
              </a:ext>
            </a:extLst>
          </p:cNvPr>
          <p:cNvSpPr>
            <a:spLocks noGrp="1"/>
          </p:cNvSpPr>
          <p:nvPr>
            <p:ph type="ftr" sz="quarter" idx="14"/>
          </p:nvPr>
        </p:nvSpPr>
        <p:spPr/>
        <p:txBody>
          <a:bodyPr/>
          <a:lstStyle/>
          <a:p>
            <a:r>
              <a:rPr lang="de-DE"/>
              <a:t>JavaScript fundamentals</a:t>
            </a:r>
            <a:endParaRPr lang="de-DE" dirty="0"/>
          </a:p>
        </p:txBody>
      </p:sp>
      <p:sp>
        <p:nvSpPr>
          <p:cNvPr id="5" name="Slide Number Placeholder 4">
            <a:extLst>
              <a:ext uri="{FF2B5EF4-FFF2-40B4-BE49-F238E27FC236}">
                <a16:creationId xmlns:a16="http://schemas.microsoft.com/office/drawing/2014/main" id="{AE95BF81-5DDE-8FBC-653B-3ED2E881FBC7}"/>
              </a:ext>
            </a:extLst>
          </p:cNvPr>
          <p:cNvSpPr>
            <a:spLocks noGrp="1"/>
          </p:cNvSpPr>
          <p:nvPr>
            <p:ph type="sldNum" sz="quarter" idx="15"/>
          </p:nvPr>
        </p:nvSpPr>
        <p:spPr/>
        <p:txBody>
          <a:bodyPr/>
          <a:lstStyle/>
          <a:p>
            <a:fld id="{767974AA-08A2-454B-9C8B-4A79D1E4672A}" type="slidenum">
              <a:rPr lang="de-DE" smtClean="0"/>
              <a:pPr/>
              <a:t>11</a:t>
            </a:fld>
            <a:endParaRPr lang="de-DE" dirty="0"/>
          </a:p>
        </p:txBody>
      </p:sp>
      <p:sp>
        <p:nvSpPr>
          <p:cNvPr id="6" name="Title 5">
            <a:extLst>
              <a:ext uri="{FF2B5EF4-FFF2-40B4-BE49-F238E27FC236}">
                <a16:creationId xmlns:a16="http://schemas.microsoft.com/office/drawing/2014/main" id="{D642396C-EE52-EB02-BD47-93654917C123}"/>
              </a:ext>
            </a:extLst>
          </p:cNvPr>
          <p:cNvSpPr>
            <a:spLocks noGrp="1"/>
          </p:cNvSpPr>
          <p:nvPr>
            <p:ph type="title"/>
          </p:nvPr>
        </p:nvSpPr>
        <p:spPr/>
        <p:txBody>
          <a:bodyPr/>
          <a:lstStyle/>
          <a:p>
            <a:r>
              <a:rPr lang="en-DE" dirty="0"/>
              <a:t>Control structures</a:t>
            </a:r>
          </a:p>
        </p:txBody>
      </p:sp>
      <p:pic>
        <p:nvPicPr>
          <p:cNvPr id="3" name="Picture 2">
            <a:extLst>
              <a:ext uri="{FF2B5EF4-FFF2-40B4-BE49-F238E27FC236}">
                <a16:creationId xmlns:a16="http://schemas.microsoft.com/office/drawing/2014/main" id="{3531AB53-A4BC-E36E-0825-E928797ECC37}"/>
              </a:ext>
            </a:extLst>
          </p:cNvPr>
          <p:cNvPicPr>
            <a:picLocks noChangeAspect="1"/>
          </p:cNvPicPr>
          <p:nvPr/>
        </p:nvPicPr>
        <p:blipFill>
          <a:blip r:embed="rId2"/>
          <a:srcRect/>
          <a:stretch/>
        </p:blipFill>
        <p:spPr>
          <a:xfrm>
            <a:off x="2156776" y="975237"/>
            <a:ext cx="8156147" cy="4964104"/>
          </a:xfrm>
          <a:prstGeom prst="rect">
            <a:avLst/>
          </a:prstGeom>
        </p:spPr>
      </p:pic>
    </p:spTree>
    <p:extLst>
      <p:ext uri="{BB962C8B-B14F-4D97-AF65-F5344CB8AC3E}">
        <p14:creationId xmlns:p14="http://schemas.microsoft.com/office/powerpoint/2010/main" val="24254215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6BF573E7-49C6-8D73-0457-BD1A59B73266}"/>
              </a:ext>
            </a:extLst>
          </p:cNvPr>
          <p:cNvSpPr>
            <a:spLocks noGrp="1"/>
          </p:cNvSpPr>
          <p:nvPr>
            <p:ph type="ftr" sz="quarter" idx="14"/>
          </p:nvPr>
        </p:nvSpPr>
        <p:spPr/>
        <p:txBody>
          <a:bodyPr/>
          <a:lstStyle/>
          <a:p>
            <a:r>
              <a:rPr lang="de-DE"/>
              <a:t>JavaScript fundamentals</a:t>
            </a:r>
            <a:endParaRPr lang="de-DE" dirty="0"/>
          </a:p>
        </p:txBody>
      </p:sp>
      <p:sp>
        <p:nvSpPr>
          <p:cNvPr id="5" name="Slide Number Placeholder 4">
            <a:extLst>
              <a:ext uri="{FF2B5EF4-FFF2-40B4-BE49-F238E27FC236}">
                <a16:creationId xmlns:a16="http://schemas.microsoft.com/office/drawing/2014/main" id="{AE95BF81-5DDE-8FBC-653B-3ED2E881FBC7}"/>
              </a:ext>
            </a:extLst>
          </p:cNvPr>
          <p:cNvSpPr>
            <a:spLocks noGrp="1"/>
          </p:cNvSpPr>
          <p:nvPr>
            <p:ph type="sldNum" sz="quarter" idx="15"/>
          </p:nvPr>
        </p:nvSpPr>
        <p:spPr/>
        <p:txBody>
          <a:bodyPr/>
          <a:lstStyle/>
          <a:p>
            <a:fld id="{767974AA-08A2-454B-9C8B-4A79D1E4672A}" type="slidenum">
              <a:rPr lang="de-DE" smtClean="0"/>
              <a:pPr/>
              <a:t>12</a:t>
            </a:fld>
            <a:endParaRPr lang="de-DE" dirty="0"/>
          </a:p>
        </p:txBody>
      </p:sp>
      <p:sp>
        <p:nvSpPr>
          <p:cNvPr id="6" name="Title 5">
            <a:extLst>
              <a:ext uri="{FF2B5EF4-FFF2-40B4-BE49-F238E27FC236}">
                <a16:creationId xmlns:a16="http://schemas.microsoft.com/office/drawing/2014/main" id="{D642396C-EE52-EB02-BD47-93654917C123}"/>
              </a:ext>
            </a:extLst>
          </p:cNvPr>
          <p:cNvSpPr>
            <a:spLocks noGrp="1"/>
          </p:cNvSpPr>
          <p:nvPr>
            <p:ph type="title"/>
          </p:nvPr>
        </p:nvSpPr>
        <p:spPr/>
        <p:txBody>
          <a:bodyPr/>
          <a:lstStyle/>
          <a:p>
            <a:r>
              <a:rPr lang="en-DE" dirty="0"/>
              <a:t>Control structures cont’d</a:t>
            </a:r>
          </a:p>
        </p:txBody>
      </p:sp>
      <p:pic>
        <p:nvPicPr>
          <p:cNvPr id="3" name="Picture 2">
            <a:extLst>
              <a:ext uri="{FF2B5EF4-FFF2-40B4-BE49-F238E27FC236}">
                <a16:creationId xmlns:a16="http://schemas.microsoft.com/office/drawing/2014/main" id="{3531AB53-A4BC-E36E-0825-E928797ECC37}"/>
              </a:ext>
            </a:extLst>
          </p:cNvPr>
          <p:cNvPicPr>
            <a:picLocks noChangeAspect="1"/>
          </p:cNvPicPr>
          <p:nvPr/>
        </p:nvPicPr>
        <p:blipFill>
          <a:blip r:embed="rId2"/>
          <a:srcRect/>
          <a:stretch/>
        </p:blipFill>
        <p:spPr>
          <a:xfrm>
            <a:off x="2052366" y="1144255"/>
            <a:ext cx="8340886" cy="4945460"/>
          </a:xfrm>
          <a:prstGeom prst="rect">
            <a:avLst/>
          </a:prstGeom>
        </p:spPr>
      </p:pic>
    </p:spTree>
    <p:extLst>
      <p:ext uri="{BB962C8B-B14F-4D97-AF65-F5344CB8AC3E}">
        <p14:creationId xmlns:p14="http://schemas.microsoft.com/office/powerpoint/2010/main" val="37680464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6BF573E7-49C6-8D73-0457-BD1A59B73266}"/>
              </a:ext>
            </a:extLst>
          </p:cNvPr>
          <p:cNvSpPr>
            <a:spLocks noGrp="1"/>
          </p:cNvSpPr>
          <p:nvPr>
            <p:ph type="ftr" sz="quarter" idx="14"/>
          </p:nvPr>
        </p:nvSpPr>
        <p:spPr/>
        <p:txBody>
          <a:bodyPr/>
          <a:lstStyle/>
          <a:p>
            <a:r>
              <a:rPr lang="de-DE"/>
              <a:t>JavaScript fundamentals</a:t>
            </a:r>
            <a:endParaRPr lang="de-DE" dirty="0"/>
          </a:p>
        </p:txBody>
      </p:sp>
      <p:sp>
        <p:nvSpPr>
          <p:cNvPr id="5" name="Slide Number Placeholder 4">
            <a:extLst>
              <a:ext uri="{FF2B5EF4-FFF2-40B4-BE49-F238E27FC236}">
                <a16:creationId xmlns:a16="http://schemas.microsoft.com/office/drawing/2014/main" id="{AE95BF81-5DDE-8FBC-653B-3ED2E881FBC7}"/>
              </a:ext>
            </a:extLst>
          </p:cNvPr>
          <p:cNvSpPr>
            <a:spLocks noGrp="1"/>
          </p:cNvSpPr>
          <p:nvPr>
            <p:ph type="sldNum" sz="quarter" idx="15"/>
          </p:nvPr>
        </p:nvSpPr>
        <p:spPr/>
        <p:txBody>
          <a:bodyPr/>
          <a:lstStyle/>
          <a:p>
            <a:fld id="{767974AA-08A2-454B-9C8B-4A79D1E4672A}" type="slidenum">
              <a:rPr lang="de-DE" smtClean="0"/>
              <a:pPr/>
              <a:t>13</a:t>
            </a:fld>
            <a:endParaRPr lang="de-DE" dirty="0"/>
          </a:p>
        </p:txBody>
      </p:sp>
      <p:sp>
        <p:nvSpPr>
          <p:cNvPr id="6" name="Title 5">
            <a:extLst>
              <a:ext uri="{FF2B5EF4-FFF2-40B4-BE49-F238E27FC236}">
                <a16:creationId xmlns:a16="http://schemas.microsoft.com/office/drawing/2014/main" id="{D642396C-EE52-EB02-BD47-93654917C123}"/>
              </a:ext>
            </a:extLst>
          </p:cNvPr>
          <p:cNvSpPr>
            <a:spLocks noGrp="1"/>
          </p:cNvSpPr>
          <p:nvPr>
            <p:ph type="title"/>
          </p:nvPr>
        </p:nvSpPr>
        <p:spPr/>
        <p:txBody>
          <a:bodyPr/>
          <a:lstStyle/>
          <a:p>
            <a:r>
              <a:rPr lang="en-DE" dirty="0"/>
              <a:t>Control structures cont’d ||</a:t>
            </a:r>
          </a:p>
        </p:txBody>
      </p:sp>
      <p:pic>
        <p:nvPicPr>
          <p:cNvPr id="3" name="Picture 2">
            <a:extLst>
              <a:ext uri="{FF2B5EF4-FFF2-40B4-BE49-F238E27FC236}">
                <a16:creationId xmlns:a16="http://schemas.microsoft.com/office/drawing/2014/main" id="{3531AB53-A4BC-E36E-0825-E928797ECC37}"/>
              </a:ext>
            </a:extLst>
          </p:cNvPr>
          <p:cNvPicPr>
            <a:picLocks noChangeAspect="1"/>
          </p:cNvPicPr>
          <p:nvPr/>
        </p:nvPicPr>
        <p:blipFill>
          <a:blip r:embed="rId2"/>
          <a:srcRect/>
          <a:stretch/>
        </p:blipFill>
        <p:spPr>
          <a:xfrm>
            <a:off x="2052366" y="1144255"/>
            <a:ext cx="8340885" cy="4945460"/>
          </a:xfrm>
          <a:prstGeom prst="rect">
            <a:avLst/>
          </a:prstGeom>
        </p:spPr>
      </p:pic>
    </p:spTree>
    <p:extLst>
      <p:ext uri="{BB962C8B-B14F-4D97-AF65-F5344CB8AC3E}">
        <p14:creationId xmlns:p14="http://schemas.microsoft.com/office/powerpoint/2010/main" val="38201687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Bildplatzhalter 6" descr="Ein Bild, das draußen, Himmel, Person, Kleidung enthält.&#10;&#10;Automatisch generierte Beschreibung">
            <a:extLst>
              <a:ext uri="{FF2B5EF4-FFF2-40B4-BE49-F238E27FC236}">
                <a16:creationId xmlns:a16="http://schemas.microsoft.com/office/drawing/2014/main" id="{DA77AB90-2248-7732-ED81-292E7874D2C6}"/>
              </a:ext>
            </a:extLst>
          </p:cNvPr>
          <p:cNvPicPr>
            <a:picLocks noGrp="1" noRot="1" noChangeAspect="1" noMove="1" noResize="1" noEditPoints="1" noAdjustHandles="1" noChangeArrowheads="1" noChangeShapeType="1" noCrop="1"/>
          </p:cNvPicPr>
          <p:nvPr>
            <p:ph type="pic" sz="quarter" idx="13"/>
          </p:nvPr>
        </p:nvPicPr>
        <p:blipFill rotWithShape="1">
          <a:blip r:embed="rId3" cstate="screen">
            <a:extLst>
              <a:ext uri="{28A0092B-C50C-407E-A947-70E740481C1C}">
                <a14:useLocalDpi xmlns:a14="http://schemas.microsoft.com/office/drawing/2010/main"/>
              </a:ext>
            </a:extLst>
          </a:blip>
          <a:srcRect/>
          <a:stretch/>
        </p:blipFill>
        <p:spPr>
          <a:xfrm>
            <a:off x="-1" y="506414"/>
            <a:ext cx="3045623" cy="6351587"/>
          </a:xfrm>
        </p:spPr>
      </p:pic>
      <p:sp>
        <p:nvSpPr>
          <p:cNvPr id="8" name="Titel 1">
            <a:extLst>
              <a:ext uri="{FF2B5EF4-FFF2-40B4-BE49-F238E27FC236}">
                <a16:creationId xmlns:a16="http://schemas.microsoft.com/office/drawing/2014/main" id="{6BB551A0-3954-B9FA-4225-67DCDA6C361A}"/>
              </a:ext>
            </a:extLst>
          </p:cNvPr>
          <p:cNvSpPr>
            <a:spLocks noGrp="1"/>
          </p:cNvSpPr>
          <p:nvPr>
            <p:ph type="title"/>
          </p:nvPr>
        </p:nvSpPr>
        <p:spPr>
          <a:xfrm>
            <a:off x="4062412" y="989697"/>
            <a:ext cx="7651749" cy="935641"/>
          </a:xfrm>
        </p:spPr>
        <p:txBody>
          <a:bodyPr/>
          <a:lstStyle/>
          <a:p>
            <a:r>
              <a:rPr lang="de-DE" dirty="0"/>
              <a:t>Day 2</a:t>
            </a:r>
          </a:p>
        </p:txBody>
      </p:sp>
      <p:sp>
        <p:nvSpPr>
          <p:cNvPr id="10" name="Textplatzhalter 2">
            <a:extLst>
              <a:ext uri="{FF2B5EF4-FFF2-40B4-BE49-F238E27FC236}">
                <a16:creationId xmlns:a16="http://schemas.microsoft.com/office/drawing/2014/main" id="{D8657F1D-68D1-7FD5-903E-4A60C04DC022}"/>
              </a:ext>
            </a:extLst>
          </p:cNvPr>
          <p:cNvSpPr>
            <a:spLocks noGrp="1"/>
          </p:cNvSpPr>
          <p:nvPr>
            <p:ph type="body" sz="quarter" idx="12"/>
          </p:nvPr>
        </p:nvSpPr>
        <p:spPr>
          <a:xfrm>
            <a:off x="4062412" y="2041522"/>
            <a:ext cx="6859588" cy="4308478"/>
          </a:xfrm>
        </p:spPr>
        <p:txBody>
          <a:bodyPr/>
          <a:lstStyle/>
          <a:p>
            <a:r>
              <a:rPr lang="de-DE" dirty="0" err="1"/>
              <a:t>Introduction</a:t>
            </a:r>
            <a:r>
              <a:rPr lang="de-DE" dirty="0"/>
              <a:t> </a:t>
            </a:r>
            <a:r>
              <a:rPr lang="de-DE" dirty="0" err="1"/>
              <a:t>to</a:t>
            </a:r>
            <a:r>
              <a:rPr lang="de-DE" dirty="0"/>
              <a:t> </a:t>
            </a:r>
            <a:r>
              <a:rPr lang="de-DE" dirty="0" err="1"/>
              <a:t>functions</a:t>
            </a:r>
            <a:endParaRPr lang="de-DE" dirty="0"/>
          </a:p>
          <a:p>
            <a:r>
              <a:rPr lang="de-DE" dirty="0"/>
              <a:t>The „</a:t>
            </a:r>
            <a:r>
              <a:rPr lang="de-DE" dirty="0" err="1"/>
              <a:t>this</a:t>
            </a:r>
            <a:r>
              <a:rPr lang="de-DE" dirty="0"/>
              <a:t>“ </a:t>
            </a:r>
            <a:r>
              <a:rPr lang="de-DE" dirty="0" err="1"/>
              <a:t>keyword</a:t>
            </a:r>
            <a:endParaRPr lang="de-DE" dirty="0"/>
          </a:p>
          <a:p>
            <a:r>
              <a:rPr lang="de-DE" dirty="0"/>
              <a:t>Error </a:t>
            </a:r>
            <a:r>
              <a:rPr lang="de-DE" dirty="0" err="1"/>
              <a:t>handling</a:t>
            </a:r>
            <a:endParaRPr lang="de-DE" dirty="0"/>
          </a:p>
          <a:p>
            <a:r>
              <a:rPr lang="de-DE" dirty="0" err="1"/>
              <a:t>Asynchronous</a:t>
            </a:r>
            <a:r>
              <a:rPr lang="de-DE" dirty="0"/>
              <a:t> </a:t>
            </a:r>
            <a:r>
              <a:rPr lang="de-DE" dirty="0" err="1"/>
              <a:t>programming</a:t>
            </a:r>
            <a:endParaRPr lang="de-DE" dirty="0"/>
          </a:p>
          <a:p>
            <a:r>
              <a:rPr lang="de-DE" dirty="0" err="1"/>
              <a:t>Fetch</a:t>
            </a:r>
            <a:r>
              <a:rPr lang="de-DE" dirty="0"/>
              <a:t> API</a:t>
            </a:r>
          </a:p>
          <a:p>
            <a:r>
              <a:rPr lang="de-DE" dirty="0" err="1"/>
              <a:t>Exercises</a:t>
            </a:r>
            <a:endParaRPr lang="de-DE" dirty="0"/>
          </a:p>
          <a:p>
            <a:r>
              <a:rPr lang="de-DE" dirty="0"/>
              <a:t>Free </a:t>
            </a:r>
            <a:r>
              <a:rPr lang="de-DE" dirty="0" err="1"/>
              <a:t>practice</a:t>
            </a:r>
            <a:endParaRPr lang="de-DE" dirty="0"/>
          </a:p>
          <a:p>
            <a:endParaRPr lang="de-DE" dirty="0"/>
          </a:p>
        </p:txBody>
      </p:sp>
    </p:spTree>
    <p:extLst>
      <p:ext uri="{BB962C8B-B14F-4D97-AF65-F5344CB8AC3E}">
        <p14:creationId xmlns:p14="http://schemas.microsoft.com/office/powerpoint/2010/main" val="852296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77F72A0A-4410-AB44-9570-DE42258BA5C3}"/>
              </a:ext>
            </a:extLst>
          </p:cNvPr>
          <p:cNvSpPr>
            <a:spLocks noGrp="1"/>
          </p:cNvSpPr>
          <p:nvPr>
            <p:ph type="body" sz="quarter" idx="12"/>
          </p:nvPr>
        </p:nvSpPr>
        <p:spPr>
          <a:xfrm>
            <a:off x="6733524" y="4025050"/>
            <a:ext cx="4457525" cy="2215991"/>
          </a:xfrm>
        </p:spPr>
        <p:txBody>
          <a:bodyPr/>
          <a:lstStyle/>
          <a:p>
            <a:r>
              <a:rPr lang="de-DE" dirty="0" err="1"/>
              <a:t>Introduction</a:t>
            </a:r>
            <a:r>
              <a:rPr lang="de-DE" dirty="0"/>
              <a:t> </a:t>
            </a:r>
            <a:r>
              <a:rPr lang="de-DE" dirty="0" err="1"/>
              <a:t>to</a:t>
            </a:r>
            <a:r>
              <a:rPr lang="de-DE" dirty="0"/>
              <a:t> </a:t>
            </a:r>
            <a:r>
              <a:rPr lang="de-DE" dirty="0" err="1"/>
              <a:t>functions</a:t>
            </a:r>
            <a:endParaRPr lang="de-DE" dirty="0"/>
          </a:p>
        </p:txBody>
      </p:sp>
      <p:sp>
        <p:nvSpPr>
          <p:cNvPr id="3" name="Textplatzhalter 2">
            <a:extLst>
              <a:ext uri="{FF2B5EF4-FFF2-40B4-BE49-F238E27FC236}">
                <a16:creationId xmlns:a16="http://schemas.microsoft.com/office/drawing/2014/main" id="{60390536-B3E1-6785-2696-A00626720FD4}"/>
              </a:ext>
            </a:extLst>
          </p:cNvPr>
          <p:cNvSpPr>
            <a:spLocks noGrp="1"/>
          </p:cNvSpPr>
          <p:nvPr>
            <p:ph type="body" sz="quarter" idx="13"/>
          </p:nvPr>
        </p:nvSpPr>
        <p:spPr>
          <a:xfrm>
            <a:off x="6733524" y="3269404"/>
            <a:ext cx="4457525" cy="769763"/>
          </a:xfrm>
        </p:spPr>
        <p:txBody>
          <a:bodyPr/>
          <a:lstStyle/>
          <a:p>
            <a:r>
              <a:rPr lang="de-DE" dirty="0"/>
              <a:t>2.1</a:t>
            </a:r>
          </a:p>
        </p:txBody>
      </p:sp>
    </p:spTree>
    <p:extLst>
      <p:ext uri="{BB962C8B-B14F-4D97-AF65-F5344CB8AC3E}">
        <p14:creationId xmlns:p14="http://schemas.microsoft.com/office/powerpoint/2010/main" val="24407988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6BF573E7-49C6-8D73-0457-BD1A59B73266}"/>
              </a:ext>
            </a:extLst>
          </p:cNvPr>
          <p:cNvSpPr>
            <a:spLocks noGrp="1"/>
          </p:cNvSpPr>
          <p:nvPr>
            <p:ph type="ftr" sz="quarter" idx="14"/>
          </p:nvPr>
        </p:nvSpPr>
        <p:spPr/>
        <p:txBody>
          <a:bodyPr/>
          <a:lstStyle/>
          <a:p>
            <a:r>
              <a:rPr lang="de-DE"/>
              <a:t>JavaScript fundamentals</a:t>
            </a:r>
            <a:endParaRPr lang="de-DE" dirty="0"/>
          </a:p>
        </p:txBody>
      </p:sp>
      <p:sp>
        <p:nvSpPr>
          <p:cNvPr id="5" name="Slide Number Placeholder 4">
            <a:extLst>
              <a:ext uri="{FF2B5EF4-FFF2-40B4-BE49-F238E27FC236}">
                <a16:creationId xmlns:a16="http://schemas.microsoft.com/office/drawing/2014/main" id="{AE95BF81-5DDE-8FBC-653B-3ED2E881FBC7}"/>
              </a:ext>
            </a:extLst>
          </p:cNvPr>
          <p:cNvSpPr>
            <a:spLocks noGrp="1"/>
          </p:cNvSpPr>
          <p:nvPr>
            <p:ph type="sldNum" sz="quarter" idx="15"/>
          </p:nvPr>
        </p:nvSpPr>
        <p:spPr/>
        <p:txBody>
          <a:bodyPr/>
          <a:lstStyle/>
          <a:p>
            <a:fld id="{767974AA-08A2-454B-9C8B-4A79D1E4672A}" type="slidenum">
              <a:rPr lang="de-DE" smtClean="0"/>
              <a:pPr/>
              <a:t>16</a:t>
            </a:fld>
            <a:endParaRPr lang="de-DE" dirty="0"/>
          </a:p>
        </p:txBody>
      </p:sp>
      <p:sp>
        <p:nvSpPr>
          <p:cNvPr id="6" name="Title 5">
            <a:extLst>
              <a:ext uri="{FF2B5EF4-FFF2-40B4-BE49-F238E27FC236}">
                <a16:creationId xmlns:a16="http://schemas.microsoft.com/office/drawing/2014/main" id="{D642396C-EE52-EB02-BD47-93654917C123}"/>
              </a:ext>
            </a:extLst>
          </p:cNvPr>
          <p:cNvSpPr>
            <a:spLocks noGrp="1"/>
          </p:cNvSpPr>
          <p:nvPr>
            <p:ph type="title"/>
          </p:nvPr>
        </p:nvSpPr>
        <p:spPr/>
        <p:txBody>
          <a:bodyPr/>
          <a:lstStyle/>
          <a:p>
            <a:r>
              <a:rPr lang="en-DE" dirty="0"/>
              <a:t>Functions</a:t>
            </a:r>
          </a:p>
        </p:txBody>
      </p:sp>
      <p:sp>
        <p:nvSpPr>
          <p:cNvPr id="2" name="TextBox 1">
            <a:extLst>
              <a:ext uri="{FF2B5EF4-FFF2-40B4-BE49-F238E27FC236}">
                <a16:creationId xmlns:a16="http://schemas.microsoft.com/office/drawing/2014/main" id="{D1DF9184-DF37-D067-35AA-0CF3C24FF4B6}"/>
              </a:ext>
            </a:extLst>
          </p:cNvPr>
          <p:cNvSpPr txBox="1"/>
          <p:nvPr/>
        </p:nvSpPr>
        <p:spPr>
          <a:xfrm>
            <a:off x="5453449" y="107092"/>
            <a:ext cx="0" cy="0"/>
          </a:xfrm>
          <a:prstGeom prst="rect">
            <a:avLst/>
          </a:prstGeom>
          <a:noFill/>
        </p:spPr>
        <p:txBody>
          <a:bodyPr wrap="none" lIns="0" tIns="0" rIns="0" bIns="0" rtlCol="0">
            <a:noAutofit/>
          </a:bodyPr>
          <a:lstStyle/>
          <a:p>
            <a:pPr algn="l"/>
            <a:endParaRPr lang="en-DE" sz="1600" dirty="0" err="1"/>
          </a:p>
        </p:txBody>
      </p:sp>
      <p:pic>
        <p:nvPicPr>
          <p:cNvPr id="8" name="Picture 7" descr="A screenshot of a computer screen&#10;&#10;Description automatically generated">
            <a:extLst>
              <a:ext uri="{FF2B5EF4-FFF2-40B4-BE49-F238E27FC236}">
                <a16:creationId xmlns:a16="http://schemas.microsoft.com/office/drawing/2014/main" id="{2B85D88F-0E04-4311-2263-8455F9470B35}"/>
              </a:ext>
            </a:extLst>
          </p:cNvPr>
          <p:cNvPicPr>
            <a:picLocks noChangeAspect="1"/>
          </p:cNvPicPr>
          <p:nvPr/>
        </p:nvPicPr>
        <p:blipFill>
          <a:blip r:embed="rId2"/>
          <a:stretch>
            <a:fillRect/>
          </a:stretch>
        </p:blipFill>
        <p:spPr>
          <a:xfrm>
            <a:off x="2208599" y="1229990"/>
            <a:ext cx="7772400" cy="4728321"/>
          </a:xfrm>
          <a:prstGeom prst="rect">
            <a:avLst/>
          </a:prstGeom>
        </p:spPr>
      </p:pic>
    </p:spTree>
    <p:extLst>
      <p:ext uri="{BB962C8B-B14F-4D97-AF65-F5344CB8AC3E}">
        <p14:creationId xmlns:p14="http://schemas.microsoft.com/office/powerpoint/2010/main" val="7307602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77F72A0A-4410-AB44-9570-DE42258BA5C3}"/>
              </a:ext>
            </a:extLst>
          </p:cNvPr>
          <p:cNvSpPr>
            <a:spLocks noGrp="1"/>
          </p:cNvSpPr>
          <p:nvPr>
            <p:ph type="body" sz="quarter" idx="12"/>
          </p:nvPr>
        </p:nvSpPr>
        <p:spPr>
          <a:xfrm>
            <a:off x="6733524" y="4025050"/>
            <a:ext cx="4457525" cy="2215991"/>
          </a:xfrm>
        </p:spPr>
        <p:txBody>
          <a:bodyPr/>
          <a:lstStyle/>
          <a:p>
            <a:r>
              <a:rPr lang="de-DE" dirty="0"/>
              <a:t>“</a:t>
            </a:r>
            <a:r>
              <a:rPr lang="de-DE" dirty="0" err="1"/>
              <a:t>this</a:t>
            </a:r>
            <a:r>
              <a:rPr lang="de-DE" dirty="0"/>
              <a:t>“ </a:t>
            </a:r>
            <a:r>
              <a:rPr lang="de-DE" dirty="0" err="1"/>
              <a:t>keyword</a:t>
            </a:r>
            <a:endParaRPr lang="de-DE" dirty="0"/>
          </a:p>
        </p:txBody>
      </p:sp>
      <p:sp>
        <p:nvSpPr>
          <p:cNvPr id="3" name="Textplatzhalter 2">
            <a:extLst>
              <a:ext uri="{FF2B5EF4-FFF2-40B4-BE49-F238E27FC236}">
                <a16:creationId xmlns:a16="http://schemas.microsoft.com/office/drawing/2014/main" id="{60390536-B3E1-6785-2696-A00626720FD4}"/>
              </a:ext>
            </a:extLst>
          </p:cNvPr>
          <p:cNvSpPr>
            <a:spLocks noGrp="1"/>
          </p:cNvSpPr>
          <p:nvPr>
            <p:ph type="body" sz="quarter" idx="13"/>
          </p:nvPr>
        </p:nvSpPr>
        <p:spPr>
          <a:xfrm>
            <a:off x="6733524" y="3269404"/>
            <a:ext cx="4457525" cy="769763"/>
          </a:xfrm>
        </p:spPr>
        <p:txBody>
          <a:bodyPr/>
          <a:lstStyle/>
          <a:p>
            <a:r>
              <a:rPr lang="de-DE" dirty="0"/>
              <a:t>2.2</a:t>
            </a:r>
          </a:p>
        </p:txBody>
      </p:sp>
      <p:sp>
        <p:nvSpPr>
          <p:cNvPr id="4" name="TextBox 3">
            <a:extLst>
              <a:ext uri="{FF2B5EF4-FFF2-40B4-BE49-F238E27FC236}">
                <a16:creationId xmlns:a16="http://schemas.microsoft.com/office/drawing/2014/main" id="{C9DF38BC-9569-DC7E-3130-3509E81D5FA1}"/>
              </a:ext>
            </a:extLst>
          </p:cNvPr>
          <p:cNvSpPr txBox="1"/>
          <p:nvPr/>
        </p:nvSpPr>
        <p:spPr>
          <a:xfrm>
            <a:off x="7617350" y="3633746"/>
            <a:ext cx="0" cy="0"/>
          </a:xfrm>
          <a:prstGeom prst="rect">
            <a:avLst/>
          </a:prstGeom>
          <a:noFill/>
        </p:spPr>
        <p:txBody>
          <a:bodyPr wrap="none" lIns="0" tIns="0" rIns="0" bIns="0" rtlCol="0">
            <a:noAutofit/>
          </a:bodyPr>
          <a:lstStyle/>
          <a:p>
            <a:pPr algn="l"/>
            <a:endParaRPr lang="en-DE" sz="1600" dirty="0" err="1"/>
          </a:p>
        </p:txBody>
      </p:sp>
    </p:spTree>
    <p:extLst>
      <p:ext uri="{BB962C8B-B14F-4D97-AF65-F5344CB8AC3E}">
        <p14:creationId xmlns:p14="http://schemas.microsoft.com/office/powerpoint/2010/main" val="11649785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6BF573E7-49C6-8D73-0457-BD1A59B73266}"/>
              </a:ext>
            </a:extLst>
          </p:cNvPr>
          <p:cNvSpPr>
            <a:spLocks noGrp="1"/>
          </p:cNvSpPr>
          <p:nvPr>
            <p:ph type="ftr" sz="quarter" idx="14"/>
          </p:nvPr>
        </p:nvSpPr>
        <p:spPr/>
        <p:txBody>
          <a:bodyPr/>
          <a:lstStyle/>
          <a:p>
            <a:r>
              <a:rPr lang="de-DE"/>
              <a:t>JavaScript fundamentals</a:t>
            </a:r>
            <a:endParaRPr lang="de-DE" dirty="0"/>
          </a:p>
        </p:txBody>
      </p:sp>
      <p:sp>
        <p:nvSpPr>
          <p:cNvPr id="5" name="Slide Number Placeholder 4">
            <a:extLst>
              <a:ext uri="{FF2B5EF4-FFF2-40B4-BE49-F238E27FC236}">
                <a16:creationId xmlns:a16="http://schemas.microsoft.com/office/drawing/2014/main" id="{AE95BF81-5DDE-8FBC-653B-3ED2E881FBC7}"/>
              </a:ext>
            </a:extLst>
          </p:cNvPr>
          <p:cNvSpPr>
            <a:spLocks noGrp="1"/>
          </p:cNvSpPr>
          <p:nvPr>
            <p:ph type="sldNum" sz="quarter" idx="15"/>
          </p:nvPr>
        </p:nvSpPr>
        <p:spPr/>
        <p:txBody>
          <a:bodyPr/>
          <a:lstStyle/>
          <a:p>
            <a:fld id="{767974AA-08A2-454B-9C8B-4A79D1E4672A}" type="slidenum">
              <a:rPr lang="de-DE" smtClean="0"/>
              <a:pPr/>
              <a:t>18</a:t>
            </a:fld>
            <a:endParaRPr lang="de-DE" dirty="0"/>
          </a:p>
        </p:txBody>
      </p:sp>
      <p:sp>
        <p:nvSpPr>
          <p:cNvPr id="6" name="Title 5">
            <a:extLst>
              <a:ext uri="{FF2B5EF4-FFF2-40B4-BE49-F238E27FC236}">
                <a16:creationId xmlns:a16="http://schemas.microsoft.com/office/drawing/2014/main" id="{D642396C-EE52-EB02-BD47-93654917C123}"/>
              </a:ext>
            </a:extLst>
          </p:cNvPr>
          <p:cNvSpPr>
            <a:spLocks noGrp="1"/>
          </p:cNvSpPr>
          <p:nvPr>
            <p:ph type="title"/>
          </p:nvPr>
        </p:nvSpPr>
        <p:spPr/>
        <p:txBody>
          <a:bodyPr/>
          <a:lstStyle/>
          <a:p>
            <a:r>
              <a:rPr lang="en-DE" dirty="0"/>
              <a:t>The “this” keyword</a:t>
            </a:r>
          </a:p>
        </p:txBody>
      </p:sp>
      <p:sp>
        <p:nvSpPr>
          <p:cNvPr id="2" name="TextBox 1">
            <a:extLst>
              <a:ext uri="{FF2B5EF4-FFF2-40B4-BE49-F238E27FC236}">
                <a16:creationId xmlns:a16="http://schemas.microsoft.com/office/drawing/2014/main" id="{D1DF9184-DF37-D067-35AA-0CF3C24FF4B6}"/>
              </a:ext>
            </a:extLst>
          </p:cNvPr>
          <p:cNvSpPr txBox="1"/>
          <p:nvPr/>
        </p:nvSpPr>
        <p:spPr>
          <a:xfrm>
            <a:off x="5453449" y="107092"/>
            <a:ext cx="0" cy="0"/>
          </a:xfrm>
          <a:prstGeom prst="rect">
            <a:avLst/>
          </a:prstGeom>
          <a:noFill/>
        </p:spPr>
        <p:txBody>
          <a:bodyPr wrap="none" lIns="0" tIns="0" rIns="0" bIns="0" rtlCol="0">
            <a:noAutofit/>
          </a:bodyPr>
          <a:lstStyle/>
          <a:p>
            <a:pPr algn="l"/>
            <a:endParaRPr lang="en-DE" sz="1600" dirty="0" err="1"/>
          </a:p>
        </p:txBody>
      </p:sp>
      <p:sp>
        <p:nvSpPr>
          <p:cNvPr id="3" name="Rectangle 2">
            <a:extLst>
              <a:ext uri="{FF2B5EF4-FFF2-40B4-BE49-F238E27FC236}">
                <a16:creationId xmlns:a16="http://schemas.microsoft.com/office/drawing/2014/main" id="{224D9A1E-753A-3261-39A7-28A3465270A4}"/>
              </a:ext>
            </a:extLst>
          </p:cNvPr>
          <p:cNvSpPr/>
          <p:nvPr/>
        </p:nvSpPr>
        <p:spPr>
          <a:xfrm>
            <a:off x="1470992" y="1858617"/>
            <a:ext cx="8658970" cy="3140765"/>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r>
              <a:rPr lang="en-GB" sz="1600" dirty="0"/>
              <a:t>https://</a:t>
            </a:r>
            <a:r>
              <a:rPr lang="en-GB" sz="1600" dirty="0" err="1"/>
              <a:t>developer.mozilla.org</a:t>
            </a:r>
            <a:r>
              <a:rPr lang="en-GB" sz="1600" dirty="0"/>
              <a:t>/</a:t>
            </a:r>
            <a:r>
              <a:rPr lang="en-GB" sz="1600" dirty="0" err="1"/>
              <a:t>en</a:t>
            </a:r>
            <a:r>
              <a:rPr lang="en-GB" sz="1600" dirty="0"/>
              <a:t>-US/docs/Web/JavaScript/Reference/Operators/this</a:t>
            </a:r>
            <a:endParaRPr lang="en-DE" sz="1600" dirty="0" err="1"/>
          </a:p>
        </p:txBody>
      </p:sp>
    </p:spTree>
    <p:extLst>
      <p:ext uri="{BB962C8B-B14F-4D97-AF65-F5344CB8AC3E}">
        <p14:creationId xmlns:p14="http://schemas.microsoft.com/office/powerpoint/2010/main" val="1251141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77F72A0A-4410-AB44-9570-DE42258BA5C3}"/>
              </a:ext>
            </a:extLst>
          </p:cNvPr>
          <p:cNvSpPr>
            <a:spLocks noGrp="1"/>
          </p:cNvSpPr>
          <p:nvPr>
            <p:ph type="body" sz="quarter" idx="12"/>
          </p:nvPr>
        </p:nvSpPr>
        <p:spPr>
          <a:xfrm>
            <a:off x="6733524" y="4025050"/>
            <a:ext cx="4457525" cy="2215991"/>
          </a:xfrm>
        </p:spPr>
        <p:txBody>
          <a:bodyPr/>
          <a:lstStyle/>
          <a:p>
            <a:r>
              <a:rPr lang="de-DE" dirty="0"/>
              <a:t>Error </a:t>
            </a:r>
            <a:r>
              <a:rPr lang="de-DE" dirty="0" err="1"/>
              <a:t>handling</a:t>
            </a:r>
            <a:endParaRPr lang="de-DE" dirty="0"/>
          </a:p>
        </p:txBody>
      </p:sp>
      <p:sp>
        <p:nvSpPr>
          <p:cNvPr id="3" name="Textplatzhalter 2">
            <a:extLst>
              <a:ext uri="{FF2B5EF4-FFF2-40B4-BE49-F238E27FC236}">
                <a16:creationId xmlns:a16="http://schemas.microsoft.com/office/drawing/2014/main" id="{60390536-B3E1-6785-2696-A00626720FD4}"/>
              </a:ext>
            </a:extLst>
          </p:cNvPr>
          <p:cNvSpPr>
            <a:spLocks noGrp="1"/>
          </p:cNvSpPr>
          <p:nvPr>
            <p:ph type="body" sz="quarter" idx="13"/>
          </p:nvPr>
        </p:nvSpPr>
        <p:spPr>
          <a:xfrm>
            <a:off x="6733524" y="3269404"/>
            <a:ext cx="4457525" cy="769763"/>
          </a:xfrm>
        </p:spPr>
        <p:txBody>
          <a:bodyPr/>
          <a:lstStyle/>
          <a:p>
            <a:r>
              <a:rPr lang="de-DE" dirty="0"/>
              <a:t>2.3</a:t>
            </a:r>
          </a:p>
        </p:txBody>
      </p:sp>
      <p:sp>
        <p:nvSpPr>
          <p:cNvPr id="4" name="TextBox 3">
            <a:extLst>
              <a:ext uri="{FF2B5EF4-FFF2-40B4-BE49-F238E27FC236}">
                <a16:creationId xmlns:a16="http://schemas.microsoft.com/office/drawing/2014/main" id="{C9DF38BC-9569-DC7E-3130-3509E81D5FA1}"/>
              </a:ext>
            </a:extLst>
          </p:cNvPr>
          <p:cNvSpPr txBox="1"/>
          <p:nvPr/>
        </p:nvSpPr>
        <p:spPr>
          <a:xfrm>
            <a:off x="7617350" y="3633746"/>
            <a:ext cx="0" cy="0"/>
          </a:xfrm>
          <a:prstGeom prst="rect">
            <a:avLst/>
          </a:prstGeom>
          <a:noFill/>
        </p:spPr>
        <p:txBody>
          <a:bodyPr wrap="none" lIns="0" tIns="0" rIns="0" bIns="0" rtlCol="0">
            <a:noAutofit/>
          </a:bodyPr>
          <a:lstStyle/>
          <a:p>
            <a:pPr algn="l"/>
            <a:endParaRPr lang="en-DE" sz="1600" dirty="0" err="1"/>
          </a:p>
        </p:txBody>
      </p:sp>
      <p:sp>
        <p:nvSpPr>
          <p:cNvPr id="5" name="TextBox 4">
            <a:extLst>
              <a:ext uri="{FF2B5EF4-FFF2-40B4-BE49-F238E27FC236}">
                <a16:creationId xmlns:a16="http://schemas.microsoft.com/office/drawing/2014/main" id="{4DBE90CD-4E0C-46D4-AF6E-CE7418B9CD5F}"/>
              </a:ext>
            </a:extLst>
          </p:cNvPr>
          <p:cNvSpPr txBox="1"/>
          <p:nvPr/>
        </p:nvSpPr>
        <p:spPr>
          <a:xfrm>
            <a:off x="8460188" y="3506525"/>
            <a:ext cx="0" cy="0"/>
          </a:xfrm>
          <a:prstGeom prst="rect">
            <a:avLst/>
          </a:prstGeom>
          <a:noFill/>
        </p:spPr>
        <p:txBody>
          <a:bodyPr wrap="none" lIns="0" tIns="0" rIns="0" bIns="0" rtlCol="0">
            <a:noAutofit/>
          </a:bodyPr>
          <a:lstStyle/>
          <a:p>
            <a:pPr algn="l"/>
            <a:endParaRPr lang="en-DE" sz="1600" dirty="0" err="1"/>
          </a:p>
        </p:txBody>
      </p:sp>
    </p:spTree>
    <p:extLst>
      <p:ext uri="{BB962C8B-B14F-4D97-AF65-F5344CB8AC3E}">
        <p14:creationId xmlns:p14="http://schemas.microsoft.com/office/powerpoint/2010/main" val="7641372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269BC318-F543-BE5A-C649-7281BE175982}"/>
              </a:ext>
            </a:extLst>
          </p:cNvPr>
          <p:cNvSpPr>
            <a:spLocks noGrp="1"/>
          </p:cNvSpPr>
          <p:nvPr>
            <p:ph type="title"/>
          </p:nvPr>
        </p:nvSpPr>
        <p:spPr>
          <a:xfrm>
            <a:off x="475437" y="481683"/>
            <a:ext cx="11238725" cy="893834"/>
          </a:xfrm>
        </p:spPr>
        <p:txBody>
          <a:bodyPr/>
          <a:lstStyle/>
          <a:p>
            <a:r>
              <a:rPr lang="de-DE" dirty="0"/>
              <a:t>Plan</a:t>
            </a:r>
          </a:p>
        </p:txBody>
      </p:sp>
      <p:sp>
        <p:nvSpPr>
          <p:cNvPr id="3" name="Fußzeilenplatzhalter 2">
            <a:extLst>
              <a:ext uri="{FF2B5EF4-FFF2-40B4-BE49-F238E27FC236}">
                <a16:creationId xmlns:a16="http://schemas.microsoft.com/office/drawing/2014/main" id="{7A056E22-6081-C1EF-21E2-B2FD603CFAB9}"/>
              </a:ext>
            </a:extLst>
          </p:cNvPr>
          <p:cNvSpPr>
            <a:spLocks noGrp="1"/>
          </p:cNvSpPr>
          <p:nvPr>
            <p:ph type="ftr" sz="quarter" idx="10"/>
          </p:nvPr>
        </p:nvSpPr>
        <p:spPr/>
        <p:txBody>
          <a:bodyPr/>
          <a:lstStyle/>
          <a:p>
            <a:r>
              <a:rPr lang="de-DE"/>
              <a:t>JavaScript fundamentals</a:t>
            </a:r>
            <a:endParaRPr lang="de-DE" dirty="0"/>
          </a:p>
        </p:txBody>
      </p:sp>
      <p:sp>
        <p:nvSpPr>
          <p:cNvPr id="4" name="Foliennummernplatzhalter 3">
            <a:extLst>
              <a:ext uri="{FF2B5EF4-FFF2-40B4-BE49-F238E27FC236}">
                <a16:creationId xmlns:a16="http://schemas.microsoft.com/office/drawing/2014/main" id="{0854BD81-D06B-174B-8DC4-CF0DAE5F0FD5}"/>
              </a:ext>
            </a:extLst>
          </p:cNvPr>
          <p:cNvSpPr>
            <a:spLocks noGrp="1"/>
          </p:cNvSpPr>
          <p:nvPr>
            <p:ph type="sldNum" sz="quarter" idx="11"/>
          </p:nvPr>
        </p:nvSpPr>
        <p:spPr/>
        <p:txBody>
          <a:bodyPr/>
          <a:lstStyle/>
          <a:p>
            <a:fld id="{767974AA-08A2-454B-9C8B-4A79D1E4672A}" type="slidenum">
              <a:rPr lang="de-DE" smtClean="0"/>
              <a:pPr/>
              <a:t>2</a:t>
            </a:fld>
            <a:endParaRPr lang="de-DE" dirty="0"/>
          </a:p>
        </p:txBody>
      </p:sp>
      <p:grpSp>
        <p:nvGrpSpPr>
          <p:cNvPr id="49" name="Gruppieren 48">
            <a:extLst>
              <a:ext uri="{FF2B5EF4-FFF2-40B4-BE49-F238E27FC236}">
                <a16:creationId xmlns:a16="http://schemas.microsoft.com/office/drawing/2014/main" id="{9B2E492D-3FAC-7B4F-4B3A-99F8566E6102}"/>
              </a:ext>
            </a:extLst>
          </p:cNvPr>
          <p:cNvGrpSpPr>
            <a:grpSpLocks noGrp="1" noUngrp="1" noRot="1" noMove="1" noResize="1"/>
          </p:cNvGrpSpPr>
          <p:nvPr/>
        </p:nvGrpSpPr>
        <p:grpSpPr>
          <a:xfrm>
            <a:off x="499441" y="1296299"/>
            <a:ext cx="11100423" cy="4331394"/>
            <a:chOff x="499441" y="1296299"/>
            <a:chExt cx="11100423" cy="4331394"/>
          </a:xfrm>
        </p:grpSpPr>
        <p:sp>
          <p:nvSpPr>
            <p:cNvPr id="12" name="Textplatzhalter 2">
              <a:extLst>
                <a:ext uri="{FF2B5EF4-FFF2-40B4-BE49-F238E27FC236}">
                  <a16:creationId xmlns:a16="http://schemas.microsoft.com/office/drawing/2014/main" id="{FC92401E-1F39-B24E-074A-37CC8214CA7A}"/>
                </a:ext>
              </a:extLst>
            </p:cNvPr>
            <p:cNvSpPr txBox="1">
              <a:spLocks noGrp="1" noRot="1" noMove="1" noResize="1" noEditPoints="1" noAdjustHandles="1" noChangeArrowheads="1" noChangeShapeType="1"/>
            </p:cNvSpPr>
            <p:nvPr/>
          </p:nvSpPr>
          <p:spPr>
            <a:xfrm>
              <a:off x="6262857" y="1296299"/>
              <a:ext cx="2548172" cy="190245"/>
            </a:xfrm>
            <a:prstGeom prst="rect">
              <a:avLst/>
            </a:prstGeom>
          </p:spPr>
          <p:txBody>
            <a:bodyPr vert="horz" lIns="0" tIns="0" rIns="0" bIns="0" rtlCol="0">
              <a:spAutoFit/>
            </a:bodyPr>
            <a:lstStyle>
              <a:lvl1pPr marL="0" indent="0" algn="l" defTabSz="914400" rtl="0" eaLnBrk="1" latinLnBrk="0" hangingPunct="1">
                <a:lnSpc>
                  <a:spcPct val="104000"/>
                </a:lnSpc>
                <a:spcBef>
                  <a:spcPts val="0"/>
                </a:spcBef>
                <a:buFont typeface="Arial" panose="020B0604020202020204" pitchFamily="34" charset="0"/>
                <a:buNone/>
                <a:defRPr sz="1600" kern="1200">
                  <a:solidFill>
                    <a:schemeClr val="tx1"/>
                  </a:solidFill>
                  <a:latin typeface="+mn-lt"/>
                  <a:ea typeface="+mn-ea"/>
                  <a:cs typeface="+mn-cs"/>
                </a:defRPr>
              </a:lvl1pPr>
              <a:lvl2pPr marL="252000" indent="-252000" algn="l" defTabSz="914400" rtl="0" eaLnBrk="1" latinLnBrk="0" hangingPunct="1">
                <a:lnSpc>
                  <a:spcPct val="104000"/>
                </a:lnSpc>
                <a:spcBef>
                  <a:spcPts val="0"/>
                </a:spcBef>
                <a:buSzPct val="85000"/>
                <a:buFont typeface="Wingdings" panose="05000000000000000000" pitchFamily="2" charset="2"/>
                <a:buChar char="§"/>
                <a:defRPr sz="1600" kern="1200">
                  <a:solidFill>
                    <a:schemeClr val="tx1"/>
                  </a:solidFill>
                  <a:latin typeface="+mn-lt"/>
                  <a:ea typeface="+mn-ea"/>
                  <a:cs typeface="+mn-cs"/>
                </a:defRPr>
              </a:lvl2pPr>
              <a:lvl3pPr marL="504000" indent="-252000" algn="l" defTabSz="914400" rtl="0" eaLnBrk="1" latinLnBrk="0" hangingPunct="1">
                <a:lnSpc>
                  <a:spcPct val="104000"/>
                </a:lnSpc>
                <a:spcBef>
                  <a:spcPts val="0"/>
                </a:spcBef>
                <a:buSzPct val="85000"/>
                <a:buFont typeface="Wingdings" panose="05000000000000000000" pitchFamily="2" charset="2"/>
                <a:buChar char="§"/>
                <a:defRPr sz="1600" kern="1200">
                  <a:solidFill>
                    <a:schemeClr val="tx1"/>
                  </a:solidFill>
                  <a:latin typeface="+mn-lt"/>
                  <a:ea typeface="+mn-ea"/>
                  <a:cs typeface="+mn-cs"/>
                </a:defRPr>
              </a:lvl3pPr>
              <a:lvl4pPr marL="756000" indent="-252000" algn="l" defTabSz="914400" rtl="0" eaLnBrk="1" latinLnBrk="0" hangingPunct="1">
                <a:lnSpc>
                  <a:spcPct val="104000"/>
                </a:lnSpc>
                <a:spcBef>
                  <a:spcPts val="0"/>
                </a:spcBef>
                <a:buSzPct val="85000"/>
                <a:buFont typeface="Wingdings" panose="05000000000000000000" pitchFamily="2" charset="2"/>
                <a:buChar char="§"/>
                <a:defRPr sz="1600" kern="1200">
                  <a:solidFill>
                    <a:schemeClr val="tx1"/>
                  </a:solidFill>
                  <a:latin typeface="+mn-lt"/>
                  <a:ea typeface="+mn-ea"/>
                  <a:cs typeface="+mn-cs"/>
                </a:defRPr>
              </a:lvl4pPr>
              <a:lvl5pPr marL="1008000" indent="-252000" algn="l" defTabSz="914400" rtl="0" eaLnBrk="1" latinLnBrk="0" hangingPunct="1">
                <a:lnSpc>
                  <a:spcPct val="104000"/>
                </a:lnSpc>
                <a:spcBef>
                  <a:spcPts val="0"/>
                </a:spcBef>
                <a:buSzPct val="85000"/>
                <a:buFont typeface="Wingdings" panose="05000000000000000000" pitchFamily="2" charset="2"/>
                <a:buChar char="§"/>
                <a:defRPr sz="1600" kern="1200">
                  <a:solidFill>
                    <a:schemeClr val="tx1"/>
                  </a:solidFill>
                  <a:latin typeface="+mn-lt"/>
                  <a:ea typeface="+mn-ea"/>
                  <a:cs typeface="+mn-cs"/>
                </a:defRPr>
              </a:lvl5pPr>
              <a:lvl6pPr marL="1260000" indent="-252000" algn="l" defTabSz="914400" rtl="0" eaLnBrk="1" latinLnBrk="0" hangingPunct="1">
                <a:lnSpc>
                  <a:spcPct val="105000"/>
                </a:lnSpc>
                <a:spcBef>
                  <a:spcPts val="0"/>
                </a:spcBef>
                <a:buSzPct val="85000"/>
                <a:buFont typeface="Wingdings" panose="05000000000000000000" pitchFamily="2" charset="2"/>
                <a:buChar char="§"/>
                <a:defRPr sz="1600" kern="1200">
                  <a:solidFill>
                    <a:schemeClr val="tx1"/>
                  </a:solidFill>
                  <a:latin typeface="+mn-lt"/>
                  <a:ea typeface="+mn-ea"/>
                  <a:cs typeface="+mn-cs"/>
                </a:defRPr>
              </a:lvl6pPr>
              <a:lvl7pPr marL="1512000" indent="-252000" algn="l" defTabSz="914400" rtl="0" eaLnBrk="1" latinLnBrk="0" hangingPunct="1">
                <a:lnSpc>
                  <a:spcPct val="105000"/>
                </a:lnSpc>
                <a:spcBef>
                  <a:spcPts val="0"/>
                </a:spcBef>
                <a:buSzPct val="85000"/>
                <a:buFont typeface="Wingdings" panose="05000000000000000000" pitchFamily="2" charset="2"/>
                <a:buChar char="§"/>
                <a:defRPr sz="1600" kern="1200">
                  <a:solidFill>
                    <a:schemeClr val="tx1"/>
                  </a:solidFill>
                  <a:latin typeface="+mn-lt"/>
                  <a:ea typeface="+mn-ea"/>
                  <a:cs typeface="+mn-cs"/>
                </a:defRPr>
              </a:lvl7pPr>
              <a:lvl8pPr marL="1764000" indent="-252000" algn="l" defTabSz="914400" rtl="0" eaLnBrk="1" latinLnBrk="0" hangingPunct="1">
                <a:lnSpc>
                  <a:spcPct val="105000"/>
                </a:lnSpc>
                <a:spcBef>
                  <a:spcPts val="0"/>
                </a:spcBef>
                <a:buSzPct val="85000"/>
                <a:buFont typeface="Wingdings" panose="05000000000000000000" pitchFamily="2" charset="2"/>
                <a:buChar char="§"/>
                <a:defRPr sz="1600" kern="1200">
                  <a:solidFill>
                    <a:schemeClr val="tx1"/>
                  </a:solidFill>
                  <a:latin typeface="+mn-lt"/>
                  <a:ea typeface="+mn-ea"/>
                  <a:cs typeface="+mn-cs"/>
                </a:defRPr>
              </a:lvl8pPr>
              <a:lvl9pPr marL="2016000" indent="-252000" algn="l" defTabSz="914400" rtl="0" eaLnBrk="1" latinLnBrk="0" hangingPunct="1">
                <a:lnSpc>
                  <a:spcPct val="105000"/>
                </a:lnSpc>
                <a:spcBef>
                  <a:spcPts val="0"/>
                </a:spcBef>
                <a:buSzPct val="85000"/>
                <a:buFont typeface="Wingdings" panose="05000000000000000000" pitchFamily="2" charset="2"/>
                <a:buChar char="§"/>
                <a:defRPr sz="1600" kern="1200">
                  <a:solidFill>
                    <a:schemeClr val="tx1"/>
                  </a:solidFill>
                  <a:latin typeface="+mn-lt"/>
                  <a:ea typeface="+mn-ea"/>
                  <a:cs typeface="+mn-cs"/>
                </a:defRPr>
              </a:lvl9pPr>
            </a:lstStyle>
            <a:p>
              <a:r>
                <a:rPr lang="de-DE" sz="1200" b="1" dirty="0">
                  <a:solidFill>
                    <a:schemeClr val="bg2"/>
                  </a:solidFill>
                  <a:latin typeface="Poppins" pitchFamily="2" charset="77"/>
                  <a:cs typeface="Poppins" pitchFamily="2" charset="77"/>
                </a:rPr>
                <a:t>Day 3</a:t>
              </a:r>
            </a:p>
          </p:txBody>
        </p:sp>
        <p:sp>
          <p:nvSpPr>
            <p:cNvPr id="13" name="Textplatzhalter 2">
              <a:extLst>
                <a:ext uri="{FF2B5EF4-FFF2-40B4-BE49-F238E27FC236}">
                  <a16:creationId xmlns:a16="http://schemas.microsoft.com/office/drawing/2014/main" id="{28E28262-3CB0-27C4-9C65-31894028B2A9}"/>
                </a:ext>
              </a:extLst>
            </p:cNvPr>
            <p:cNvSpPr txBox="1">
              <a:spLocks noGrp="1" noRot="1" noMove="1" noResize="1" noEditPoints="1" noAdjustHandles="1" noChangeArrowheads="1" noChangeShapeType="1"/>
            </p:cNvSpPr>
            <p:nvPr/>
          </p:nvSpPr>
          <p:spPr>
            <a:xfrm>
              <a:off x="9144565" y="1296299"/>
              <a:ext cx="2455299" cy="190245"/>
            </a:xfrm>
            <a:prstGeom prst="rect">
              <a:avLst/>
            </a:prstGeom>
          </p:spPr>
          <p:txBody>
            <a:bodyPr vert="horz" lIns="0" tIns="0" rIns="0" bIns="0" rtlCol="0">
              <a:spAutoFit/>
            </a:bodyPr>
            <a:lstStyle>
              <a:lvl1pPr marL="0" indent="0" algn="l" defTabSz="914400" rtl="0" eaLnBrk="1" latinLnBrk="0" hangingPunct="1">
                <a:lnSpc>
                  <a:spcPct val="104000"/>
                </a:lnSpc>
                <a:spcBef>
                  <a:spcPts val="0"/>
                </a:spcBef>
                <a:buFont typeface="Arial" panose="020B0604020202020204" pitchFamily="34" charset="0"/>
                <a:buNone/>
                <a:defRPr sz="1600" kern="1200">
                  <a:solidFill>
                    <a:schemeClr val="tx1"/>
                  </a:solidFill>
                  <a:latin typeface="+mn-lt"/>
                  <a:ea typeface="+mn-ea"/>
                  <a:cs typeface="+mn-cs"/>
                </a:defRPr>
              </a:lvl1pPr>
              <a:lvl2pPr marL="252000" indent="-252000" algn="l" defTabSz="914400" rtl="0" eaLnBrk="1" latinLnBrk="0" hangingPunct="1">
                <a:lnSpc>
                  <a:spcPct val="104000"/>
                </a:lnSpc>
                <a:spcBef>
                  <a:spcPts val="0"/>
                </a:spcBef>
                <a:buSzPct val="85000"/>
                <a:buFont typeface="Wingdings" panose="05000000000000000000" pitchFamily="2" charset="2"/>
                <a:buChar char="§"/>
                <a:defRPr sz="1600" kern="1200">
                  <a:solidFill>
                    <a:schemeClr val="tx1"/>
                  </a:solidFill>
                  <a:latin typeface="+mn-lt"/>
                  <a:ea typeface="+mn-ea"/>
                  <a:cs typeface="+mn-cs"/>
                </a:defRPr>
              </a:lvl2pPr>
              <a:lvl3pPr marL="504000" indent="-252000" algn="l" defTabSz="914400" rtl="0" eaLnBrk="1" latinLnBrk="0" hangingPunct="1">
                <a:lnSpc>
                  <a:spcPct val="104000"/>
                </a:lnSpc>
                <a:spcBef>
                  <a:spcPts val="0"/>
                </a:spcBef>
                <a:buSzPct val="85000"/>
                <a:buFont typeface="Wingdings" panose="05000000000000000000" pitchFamily="2" charset="2"/>
                <a:buChar char="§"/>
                <a:defRPr sz="1600" kern="1200">
                  <a:solidFill>
                    <a:schemeClr val="tx1"/>
                  </a:solidFill>
                  <a:latin typeface="+mn-lt"/>
                  <a:ea typeface="+mn-ea"/>
                  <a:cs typeface="+mn-cs"/>
                </a:defRPr>
              </a:lvl3pPr>
              <a:lvl4pPr marL="756000" indent="-252000" algn="l" defTabSz="914400" rtl="0" eaLnBrk="1" latinLnBrk="0" hangingPunct="1">
                <a:lnSpc>
                  <a:spcPct val="104000"/>
                </a:lnSpc>
                <a:spcBef>
                  <a:spcPts val="0"/>
                </a:spcBef>
                <a:buSzPct val="85000"/>
                <a:buFont typeface="Wingdings" panose="05000000000000000000" pitchFamily="2" charset="2"/>
                <a:buChar char="§"/>
                <a:defRPr sz="1600" kern="1200">
                  <a:solidFill>
                    <a:schemeClr val="tx1"/>
                  </a:solidFill>
                  <a:latin typeface="+mn-lt"/>
                  <a:ea typeface="+mn-ea"/>
                  <a:cs typeface="+mn-cs"/>
                </a:defRPr>
              </a:lvl4pPr>
              <a:lvl5pPr marL="1008000" indent="-252000" algn="l" defTabSz="914400" rtl="0" eaLnBrk="1" latinLnBrk="0" hangingPunct="1">
                <a:lnSpc>
                  <a:spcPct val="104000"/>
                </a:lnSpc>
                <a:spcBef>
                  <a:spcPts val="0"/>
                </a:spcBef>
                <a:buSzPct val="85000"/>
                <a:buFont typeface="Wingdings" panose="05000000000000000000" pitchFamily="2" charset="2"/>
                <a:buChar char="§"/>
                <a:defRPr sz="1600" kern="1200">
                  <a:solidFill>
                    <a:schemeClr val="tx1"/>
                  </a:solidFill>
                  <a:latin typeface="+mn-lt"/>
                  <a:ea typeface="+mn-ea"/>
                  <a:cs typeface="+mn-cs"/>
                </a:defRPr>
              </a:lvl5pPr>
              <a:lvl6pPr marL="1260000" indent="-252000" algn="l" defTabSz="914400" rtl="0" eaLnBrk="1" latinLnBrk="0" hangingPunct="1">
                <a:lnSpc>
                  <a:spcPct val="105000"/>
                </a:lnSpc>
                <a:spcBef>
                  <a:spcPts val="0"/>
                </a:spcBef>
                <a:buSzPct val="85000"/>
                <a:buFont typeface="Wingdings" panose="05000000000000000000" pitchFamily="2" charset="2"/>
                <a:buChar char="§"/>
                <a:defRPr sz="1600" kern="1200">
                  <a:solidFill>
                    <a:schemeClr val="tx1"/>
                  </a:solidFill>
                  <a:latin typeface="+mn-lt"/>
                  <a:ea typeface="+mn-ea"/>
                  <a:cs typeface="+mn-cs"/>
                </a:defRPr>
              </a:lvl6pPr>
              <a:lvl7pPr marL="1512000" indent="-252000" algn="l" defTabSz="914400" rtl="0" eaLnBrk="1" latinLnBrk="0" hangingPunct="1">
                <a:lnSpc>
                  <a:spcPct val="105000"/>
                </a:lnSpc>
                <a:spcBef>
                  <a:spcPts val="0"/>
                </a:spcBef>
                <a:buSzPct val="85000"/>
                <a:buFont typeface="Wingdings" panose="05000000000000000000" pitchFamily="2" charset="2"/>
                <a:buChar char="§"/>
                <a:defRPr sz="1600" kern="1200">
                  <a:solidFill>
                    <a:schemeClr val="tx1"/>
                  </a:solidFill>
                  <a:latin typeface="+mn-lt"/>
                  <a:ea typeface="+mn-ea"/>
                  <a:cs typeface="+mn-cs"/>
                </a:defRPr>
              </a:lvl7pPr>
              <a:lvl8pPr marL="1764000" indent="-252000" algn="l" defTabSz="914400" rtl="0" eaLnBrk="1" latinLnBrk="0" hangingPunct="1">
                <a:lnSpc>
                  <a:spcPct val="105000"/>
                </a:lnSpc>
                <a:spcBef>
                  <a:spcPts val="0"/>
                </a:spcBef>
                <a:buSzPct val="85000"/>
                <a:buFont typeface="Wingdings" panose="05000000000000000000" pitchFamily="2" charset="2"/>
                <a:buChar char="§"/>
                <a:defRPr sz="1600" kern="1200">
                  <a:solidFill>
                    <a:schemeClr val="tx1"/>
                  </a:solidFill>
                  <a:latin typeface="+mn-lt"/>
                  <a:ea typeface="+mn-ea"/>
                  <a:cs typeface="+mn-cs"/>
                </a:defRPr>
              </a:lvl8pPr>
              <a:lvl9pPr marL="2016000" indent="-252000" algn="l" defTabSz="914400" rtl="0" eaLnBrk="1" latinLnBrk="0" hangingPunct="1">
                <a:lnSpc>
                  <a:spcPct val="105000"/>
                </a:lnSpc>
                <a:spcBef>
                  <a:spcPts val="0"/>
                </a:spcBef>
                <a:buSzPct val="85000"/>
                <a:buFont typeface="Wingdings" panose="05000000000000000000" pitchFamily="2" charset="2"/>
                <a:buChar char="§"/>
                <a:defRPr sz="1600" kern="1200">
                  <a:solidFill>
                    <a:schemeClr val="tx1"/>
                  </a:solidFill>
                  <a:latin typeface="+mn-lt"/>
                  <a:ea typeface="+mn-ea"/>
                  <a:cs typeface="+mn-cs"/>
                </a:defRPr>
              </a:lvl9pPr>
            </a:lstStyle>
            <a:p>
              <a:r>
                <a:rPr lang="de-DE" sz="1200" b="1" dirty="0">
                  <a:solidFill>
                    <a:schemeClr val="bg2"/>
                  </a:solidFill>
                  <a:latin typeface="Poppins" pitchFamily="2" charset="77"/>
                  <a:cs typeface="Poppins" pitchFamily="2" charset="77"/>
                </a:rPr>
                <a:t>Day 4</a:t>
              </a:r>
            </a:p>
          </p:txBody>
        </p:sp>
        <p:grpSp>
          <p:nvGrpSpPr>
            <p:cNvPr id="69" name="Gruppieren 68">
              <a:extLst>
                <a:ext uri="{FF2B5EF4-FFF2-40B4-BE49-F238E27FC236}">
                  <a16:creationId xmlns:a16="http://schemas.microsoft.com/office/drawing/2014/main" id="{AB94310D-5BB9-2FD5-D247-C38728F5354A}"/>
                </a:ext>
              </a:extLst>
            </p:cNvPr>
            <p:cNvGrpSpPr>
              <a:grpSpLocks noGrp="1" noUngrp="1" noRot="1" noMove="1" noResize="1"/>
            </p:cNvGrpSpPr>
            <p:nvPr/>
          </p:nvGrpSpPr>
          <p:grpSpPr>
            <a:xfrm>
              <a:off x="499441" y="1296299"/>
              <a:ext cx="2548560" cy="933650"/>
              <a:chOff x="499441" y="1296299"/>
              <a:chExt cx="2548560" cy="933650"/>
            </a:xfrm>
          </p:grpSpPr>
          <p:sp>
            <p:nvSpPr>
              <p:cNvPr id="10" name="Textplatzhalter 2">
                <a:extLst>
                  <a:ext uri="{FF2B5EF4-FFF2-40B4-BE49-F238E27FC236}">
                    <a16:creationId xmlns:a16="http://schemas.microsoft.com/office/drawing/2014/main" id="{B2A8276A-4B66-481B-105D-14B43D94E29B}"/>
                  </a:ext>
                </a:extLst>
              </p:cNvPr>
              <p:cNvSpPr txBox="1">
                <a:spLocks noGrp="1" noRot="1" noMove="1" noResize="1" noEditPoints="1" noAdjustHandles="1" noChangeArrowheads="1" noChangeShapeType="1"/>
              </p:cNvSpPr>
              <p:nvPr/>
            </p:nvSpPr>
            <p:spPr>
              <a:xfrm>
                <a:off x="499441" y="1296299"/>
                <a:ext cx="2548560" cy="190245"/>
              </a:xfrm>
              <a:prstGeom prst="rect">
                <a:avLst/>
              </a:prstGeom>
            </p:spPr>
            <p:txBody>
              <a:bodyPr vert="horz" lIns="0" tIns="0" rIns="0" bIns="0" rtlCol="0">
                <a:spAutoFit/>
              </a:bodyPr>
              <a:lstStyle>
                <a:lvl1pPr marL="0" indent="0" algn="l" defTabSz="914400" rtl="0" eaLnBrk="1" latinLnBrk="0" hangingPunct="1">
                  <a:lnSpc>
                    <a:spcPct val="104000"/>
                  </a:lnSpc>
                  <a:spcBef>
                    <a:spcPts val="0"/>
                  </a:spcBef>
                  <a:buFont typeface="Arial" panose="020B0604020202020204" pitchFamily="34" charset="0"/>
                  <a:buNone/>
                  <a:defRPr sz="1600" kern="1200">
                    <a:solidFill>
                      <a:schemeClr val="tx1"/>
                    </a:solidFill>
                    <a:latin typeface="+mn-lt"/>
                    <a:ea typeface="+mn-ea"/>
                    <a:cs typeface="+mn-cs"/>
                  </a:defRPr>
                </a:lvl1pPr>
                <a:lvl2pPr marL="252000" indent="-252000" algn="l" defTabSz="914400" rtl="0" eaLnBrk="1" latinLnBrk="0" hangingPunct="1">
                  <a:lnSpc>
                    <a:spcPct val="104000"/>
                  </a:lnSpc>
                  <a:spcBef>
                    <a:spcPts val="0"/>
                  </a:spcBef>
                  <a:buSzPct val="85000"/>
                  <a:buFont typeface="Wingdings" panose="05000000000000000000" pitchFamily="2" charset="2"/>
                  <a:buChar char="§"/>
                  <a:defRPr sz="1600" kern="1200">
                    <a:solidFill>
                      <a:schemeClr val="tx1"/>
                    </a:solidFill>
                    <a:latin typeface="+mn-lt"/>
                    <a:ea typeface="+mn-ea"/>
                    <a:cs typeface="+mn-cs"/>
                  </a:defRPr>
                </a:lvl2pPr>
                <a:lvl3pPr marL="504000" indent="-252000" algn="l" defTabSz="914400" rtl="0" eaLnBrk="1" latinLnBrk="0" hangingPunct="1">
                  <a:lnSpc>
                    <a:spcPct val="104000"/>
                  </a:lnSpc>
                  <a:spcBef>
                    <a:spcPts val="0"/>
                  </a:spcBef>
                  <a:buSzPct val="85000"/>
                  <a:buFont typeface="Wingdings" panose="05000000000000000000" pitchFamily="2" charset="2"/>
                  <a:buChar char="§"/>
                  <a:defRPr sz="1600" kern="1200">
                    <a:solidFill>
                      <a:schemeClr val="tx1"/>
                    </a:solidFill>
                    <a:latin typeface="+mn-lt"/>
                    <a:ea typeface="+mn-ea"/>
                    <a:cs typeface="+mn-cs"/>
                  </a:defRPr>
                </a:lvl3pPr>
                <a:lvl4pPr marL="756000" indent="-252000" algn="l" defTabSz="914400" rtl="0" eaLnBrk="1" latinLnBrk="0" hangingPunct="1">
                  <a:lnSpc>
                    <a:spcPct val="104000"/>
                  </a:lnSpc>
                  <a:spcBef>
                    <a:spcPts val="0"/>
                  </a:spcBef>
                  <a:buSzPct val="85000"/>
                  <a:buFont typeface="Wingdings" panose="05000000000000000000" pitchFamily="2" charset="2"/>
                  <a:buChar char="§"/>
                  <a:defRPr sz="1600" kern="1200">
                    <a:solidFill>
                      <a:schemeClr val="tx1"/>
                    </a:solidFill>
                    <a:latin typeface="+mn-lt"/>
                    <a:ea typeface="+mn-ea"/>
                    <a:cs typeface="+mn-cs"/>
                  </a:defRPr>
                </a:lvl4pPr>
                <a:lvl5pPr marL="1008000" indent="-252000" algn="l" defTabSz="914400" rtl="0" eaLnBrk="1" latinLnBrk="0" hangingPunct="1">
                  <a:lnSpc>
                    <a:spcPct val="104000"/>
                  </a:lnSpc>
                  <a:spcBef>
                    <a:spcPts val="0"/>
                  </a:spcBef>
                  <a:buSzPct val="85000"/>
                  <a:buFont typeface="Wingdings" panose="05000000000000000000" pitchFamily="2" charset="2"/>
                  <a:buChar char="§"/>
                  <a:defRPr sz="1600" kern="1200">
                    <a:solidFill>
                      <a:schemeClr val="tx1"/>
                    </a:solidFill>
                    <a:latin typeface="+mn-lt"/>
                    <a:ea typeface="+mn-ea"/>
                    <a:cs typeface="+mn-cs"/>
                  </a:defRPr>
                </a:lvl5pPr>
                <a:lvl6pPr marL="1260000" indent="-252000" algn="l" defTabSz="914400" rtl="0" eaLnBrk="1" latinLnBrk="0" hangingPunct="1">
                  <a:lnSpc>
                    <a:spcPct val="105000"/>
                  </a:lnSpc>
                  <a:spcBef>
                    <a:spcPts val="0"/>
                  </a:spcBef>
                  <a:buSzPct val="85000"/>
                  <a:buFont typeface="Wingdings" panose="05000000000000000000" pitchFamily="2" charset="2"/>
                  <a:buChar char="§"/>
                  <a:defRPr sz="1600" kern="1200">
                    <a:solidFill>
                      <a:schemeClr val="tx1"/>
                    </a:solidFill>
                    <a:latin typeface="+mn-lt"/>
                    <a:ea typeface="+mn-ea"/>
                    <a:cs typeface="+mn-cs"/>
                  </a:defRPr>
                </a:lvl6pPr>
                <a:lvl7pPr marL="1512000" indent="-252000" algn="l" defTabSz="914400" rtl="0" eaLnBrk="1" latinLnBrk="0" hangingPunct="1">
                  <a:lnSpc>
                    <a:spcPct val="105000"/>
                  </a:lnSpc>
                  <a:spcBef>
                    <a:spcPts val="0"/>
                  </a:spcBef>
                  <a:buSzPct val="85000"/>
                  <a:buFont typeface="Wingdings" panose="05000000000000000000" pitchFamily="2" charset="2"/>
                  <a:buChar char="§"/>
                  <a:defRPr sz="1600" kern="1200">
                    <a:solidFill>
                      <a:schemeClr val="tx1"/>
                    </a:solidFill>
                    <a:latin typeface="+mn-lt"/>
                    <a:ea typeface="+mn-ea"/>
                    <a:cs typeface="+mn-cs"/>
                  </a:defRPr>
                </a:lvl7pPr>
                <a:lvl8pPr marL="1764000" indent="-252000" algn="l" defTabSz="914400" rtl="0" eaLnBrk="1" latinLnBrk="0" hangingPunct="1">
                  <a:lnSpc>
                    <a:spcPct val="105000"/>
                  </a:lnSpc>
                  <a:spcBef>
                    <a:spcPts val="0"/>
                  </a:spcBef>
                  <a:buSzPct val="85000"/>
                  <a:buFont typeface="Wingdings" panose="05000000000000000000" pitchFamily="2" charset="2"/>
                  <a:buChar char="§"/>
                  <a:defRPr sz="1600" kern="1200">
                    <a:solidFill>
                      <a:schemeClr val="tx1"/>
                    </a:solidFill>
                    <a:latin typeface="+mn-lt"/>
                    <a:ea typeface="+mn-ea"/>
                    <a:cs typeface="+mn-cs"/>
                  </a:defRPr>
                </a:lvl8pPr>
                <a:lvl9pPr marL="2016000" indent="-252000" algn="l" defTabSz="914400" rtl="0" eaLnBrk="1" latinLnBrk="0" hangingPunct="1">
                  <a:lnSpc>
                    <a:spcPct val="105000"/>
                  </a:lnSpc>
                  <a:spcBef>
                    <a:spcPts val="0"/>
                  </a:spcBef>
                  <a:buSzPct val="85000"/>
                  <a:buFont typeface="Wingdings" panose="05000000000000000000" pitchFamily="2" charset="2"/>
                  <a:buChar char="§"/>
                  <a:defRPr sz="1600" kern="1200">
                    <a:solidFill>
                      <a:schemeClr val="tx1"/>
                    </a:solidFill>
                    <a:latin typeface="+mn-lt"/>
                    <a:ea typeface="+mn-ea"/>
                    <a:cs typeface="+mn-cs"/>
                  </a:defRPr>
                </a:lvl9pPr>
              </a:lstStyle>
              <a:p>
                <a:r>
                  <a:rPr lang="de-DE" sz="1200" b="1" dirty="0">
                    <a:solidFill>
                      <a:schemeClr val="bg2"/>
                    </a:solidFill>
                    <a:latin typeface="Poppins" pitchFamily="2" charset="77"/>
                    <a:cs typeface="Poppins" pitchFamily="2" charset="77"/>
                  </a:rPr>
                  <a:t>Day 1</a:t>
                </a:r>
              </a:p>
            </p:txBody>
          </p:sp>
          <p:grpSp>
            <p:nvGrpSpPr>
              <p:cNvPr id="21" name="Gruppieren 20">
                <a:extLst>
                  <a:ext uri="{FF2B5EF4-FFF2-40B4-BE49-F238E27FC236}">
                    <a16:creationId xmlns:a16="http://schemas.microsoft.com/office/drawing/2014/main" id="{BD5B0999-08F7-C503-5EF1-B524D52DA064}"/>
                  </a:ext>
                </a:extLst>
              </p:cNvPr>
              <p:cNvGrpSpPr>
                <a:grpSpLocks noGrp="1" noUngrp="1" noRot="1" noMove="1" noResize="1"/>
              </p:cNvGrpSpPr>
              <p:nvPr/>
            </p:nvGrpSpPr>
            <p:grpSpPr>
              <a:xfrm>
                <a:off x="499442" y="1571621"/>
                <a:ext cx="2548559" cy="658328"/>
                <a:chOff x="499442" y="1571621"/>
                <a:chExt cx="2548559" cy="658328"/>
              </a:xfrm>
            </p:grpSpPr>
            <p:sp>
              <p:nvSpPr>
                <p:cNvPr id="2" name="Textplatzhalter 2">
                  <a:extLst>
                    <a:ext uri="{FF2B5EF4-FFF2-40B4-BE49-F238E27FC236}">
                      <a16:creationId xmlns:a16="http://schemas.microsoft.com/office/drawing/2014/main" id="{2616F278-A45C-8C0A-5FC7-FF08B1A00DD0}"/>
                    </a:ext>
                  </a:extLst>
                </p:cNvPr>
                <p:cNvSpPr txBox="1">
                  <a:spLocks noGrp="1" noRot="1" noMove="1" noResize="1" noEditPoints="1" noAdjustHandles="1" noChangeArrowheads="1" noChangeShapeType="1"/>
                </p:cNvSpPr>
                <p:nvPr/>
              </p:nvSpPr>
              <p:spPr>
                <a:xfrm>
                  <a:off x="499442" y="1669667"/>
                  <a:ext cx="2548559" cy="560282"/>
                </a:xfrm>
                <a:prstGeom prst="rect">
                  <a:avLst/>
                </a:prstGeom>
              </p:spPr>
              <p:txBody>
                <a:bodyPr vert="horz" lIns="0" tIns="0" rIns="0" bIns="0" rtlCol="0">
                  <a:noAutofit/>
                </a:bodyPr>
                <a:lstStyle>
                  <a:lvl1pPr marL="0" indent="0" algn="l" defTabSz="914400" rtl="0" eaLnBrk="1" latinLnBrk="0" hangingPunct="1">
                    <a:lnSpc>
                      <a:spcPct val="104000"/>
                    </a:lnSpc>
                    <a:spcBef>
                      <a:spcPts val="0"/>
                    </a:spcBef>
                    <a:buFont typeface="Arial" panose="020B0604020202020204" pitchFamily="34" charset="0"/>
                    <a:buNone/>
                    <a:defRPr sz="1600" kern="1200">
                      <a:solidFill>
                        <a:schemeClr val="tx1"/>
                      </a:solidFill>
                      <a:latin typeface="+mn-lt"/>
                      <a:ea typeface="+mn-ea"/>
                      <a:cs typeface="+mn-cs"/>
                    </a:defRPr>
                  </a:lvl1pPr>
                  <a:lvl2pPr marL="252000" indent="-252000" algn="l" defTabSz="914400" rtl="0" eaLnBrk="1" latinLnBrk="0" hangingPunct="1">
                    <a:lnSpc>
                      <a:spcPct val="104000"/>
                    </a:lnSpc>
                    <a:spcBef>
                      <a:spcPts val="0"/>
                    </a:spcBef>
                    <a:buSzPct val="85000"/>
                    <a:buFont typeface="Wingdings" panose="05000000000000000000" pitchFamily="2" charset="2"/>
                    <a:buChar char="§"/>
                    <a:defRPr sz="1600" kern="1200">
                      <a:solidFill>
                        <a:schemeClr val="tx1"/>
                      </a:solidFill>
                      <a:latin typeface="+mn-lt"/>
                      <a:ea typeface="+mn-ea"/>
                      <a:cs typeface="+mn-cs"/>
                    </a:defRPr>
                  </a:lvl2pPr>
                  <a:lvl3pPr marL="504000" indent="-252000" algn="l" defTabSz="914400" rtl="0" eaLnBrk="1" latinLnBrk="0" hangingPunct="1">
                    <a:lnSpc>
                      <a:spcPct val="104000"/>
                    </a:lnSpc>
                    <a:spcBef>
                      <a:spcPts val="0"/>
                    </a:spcBef>
                    <a:buSzPct val="85000"/>
                    <a:buFont typeface="Wingdings" panose="05000000000000000000" pitchFamily="2" charset="2"/>
                    <a:buChar char="§"/>
                    <a:defRPr sz="1600" kern="1200">
                      <a:solidFill>
                        <a:schemeClr val="tx1"/>
                      </a:solidFill>
                      <a:latin typeface="+mn-lt"/>
                      <a:ea typeface="+mn-ea"/>
                      <a:cs typeface="+mn-cs"/>
                    </a:defRPr>
                  </a:lvl3pPr>
                  <a:lvl4pPr marL="756000" indent="-252000" algn="l" defTabSz="914400" rtl="0" eaLnBrk="1" latinLnBrk="0" hangingPunct="1">
                    <a:lnSpc>
                      <a:spcPct val="104000"/>
                    </a:lnSpc>
                    <a:spcBef>
                      <a:spcPts val="0"/>
                    </a:spcBef>
                    <a:buSzPct val="85000"/>
                    <a:buFont typeface="Wingdings" panose="05000000000000000000" pitchFamily="2" charset="2"/>
                    <a:buChar char="§"/>
                    <a:defRPr sz="1600" kern="1200">
                      <a:solidFill>
                        <a:schemeClr val="tx1"/>
                      </a:solidFill>
                      <a:latin typeface="+mn-lt"/>
                      <a:ea typeface="+mn-ea"/>
                      <a:cs typeface="+mn-cs"/>
                    </a:defRPr>
                  </a:lvl4pPr>
                  <a:lvl5pPr marL="1008000" indent="-252000" algn="l" defTabSz="914400" rtl="0" eaLnBrk="1" latinLnBrk="0" hangingPunct="1">
                    <a:lnSpc>
                      <a:spcPct val="104000"/>
                    </a:lnSpc>
                    <a:spcBef>
                      <a:spcPts val="0"/>
                    </a:spcBef>
                    <a:buSzPct val="85000"/>
                    <a:buFont typeface="Wingdings" panose="05000000000000000000" pitchFamily="2" charset="2"/>
                    <a:buChar char="§"/>
                    <a:defRPr sz="1600" kern="1200">
                      <a:solidFill>
                        <a:schemeClr val="tx1"/>
                      </a:solidFill>
                      <a:latin typeface="+mn-lt"/>
                      <a:ea typeface="+mn-ea"/>
                      <a:cs typeface="+mn-cs"/>
                    </a:defRPr>
                  </a:lvl5pPr>
                  <a:lvl6pPr marL="1260000" indent="-252000" algn="l" defTabSz="914400" rtl="0" eaLnBrk="1" latinLnBrk="0" hangingPunct="1">
                    <a:lnSpc>
                      <a:spcPct val="105000"/>
                    </a:lnSpc>
                    <a:spcBef>
                      <a:spcPts val="0"/>
                    </a:spcBef>
                    <a:buSzPct val="85000"/>
                    <a:buFont typeface="Wingdings" panose="05000000000000000000" pitchFamily="2" charset="2"/>
                    <a:buChar char="§"/>
                    <a:defRPr sz="1600" kern="1200">
                      <a:solidFill>
                        <a:schemeClr val="tx1"/>
                      </a:solidFill>
                      <a:latin typeface="+mn-lt"/>
                      <a:ea typeface="+mn-ea"/>
                      <a:cs typeface="+mn-cs"/>
                    </a:defRPr>
                  </a:lvl6pPr>
                  <a:lvl7pPr marL="1512000" indent="-252000" algn="l" defTabSz="914400" rtl="0" eaLnBrk="1" latinLnBrk="0" hangingPunct="1">
                    <a:lnSpc>
                      <a:spcPct val="105000"/>
                    </a:lnSpc>
                    <a:spcBef>
                      <a:spcPts val="0"/>
                    </a:spcBef>
                    <a:buSzPct val="85000"/>
                    <a:buFont typeface="Wingdings" panose="05000000000000000000" pitchFamily="2" charset="2"/>
                    <a:buChar char="§"/>
                    <a:defRPr sz="1600" kern="1200">
                      <a:solidFill>
                        <a:schemeClr val="tx1"/>
                      </a:solidFill>
                      <a:latin typeface="+mn-lt"/>
                      <a:ea typeface="+mn-ea"/>
                      <a:cs typeface="+mn-cs"/>
                    </a:defRPr>
                  </a:lvl7pPr>
                  <a:lvl8pPr marL="1764000" indent="-252000" algn="l" defTabSz="914400" rtl="0" eaLnBrk="1" latinLnBrk="0" hangingPunct="1">
                    <a:lnSpc>
                      <a:spcPct val="105000"/>
                    </a:lnSpc>
                    <a:spcBef>
                      <a:spcPts val="0"/>
                    </a:spcBef>
                    <a:buSzPct val="85000"/>
                    <a:buFont typeface="Wingdings" panose="05000000000000000000" pitchFamily="2" charset="2"/>
                    <a:buChar char="§"/>
                    <a:defRPr sz="1600" kern="1200">
                      <a:solidFill>
                        <a:schemeClr val="tx1"/>
                      </a:solidFill>
                      <a:latin typeface="+mn-lt"/>
                      <a:ea typeface="+mn-ea"/>
                      <a:cs typeface="+mn-cs"/>
                    </a:defRPr>
                  </a:lvl8pPr>
                  <a:lvl9pPr marL="2016000" indent="-252000" algn="l" defTabSz="914400" rtl="0" eaLnBrk="1" latinLnBrk="0" hangingPunct="1">
                    <a:lnSpc>
                      <a:spcPct val="105000"/>
                    </a:lnSpc>
                    <a:spcBef>
                      <a:spcPts val="0"/>
                    </a:spcBef>
                    <a:buSzPct val="85000"/>
                    <a:buFont typeface="Wingdings" panose="05000000000000000000" pitchFamily="2" charset="2"/>
                    <a:buChar char="§"/>
                    <a:defRPr sz="1600" kern="1200">
                      <a:solidFill>
                        <a:schemeClr val="tx1"/>
                      </a:solidFill>
                      <a:latin typeface="+mn-lt"/>
                      <a:ea typeface="+mn-ea"/>
                      <a:cs typeface="+mn-cs"/>
                    </a:defRPr>
                  </a:lvl9pPr>
                </a:lstStyle>
                <a:p>
                  <a:pPr marL="171450" indent="-171450">
                    <a:lnSpc>
                      <a:spcPct val="108000"/>
                    </a:lnSpc>
                    <a:buFont typeface="Arial" panose="020B0604020202020204" pitchFamily="34" charset="0"/>
                    <a:buChar char="•"/>
                  </a:pPr>
                  <a:r>
                    <a:rPr lang="de-DE" sz="1050" dirty="0" err="1"/>
                    <a:t>Local</a:t>
                  </a:r>
                  <a:r>
                    <a:rPr lang="de-DE" sz="1050" dirty="0"/>
                    <a:t> </a:t>
                  </a:r>
                  <a:r>
                    <a:rPr lang="de-DE" sz="1050" dirty="0" err="1"/>
                    <a:t>environment</a:t>
                  </a:r>
                  <a:r>
                    <a:rPr lang="de-DE" sz="1050" dirty="0"/>
                    <a:t> </a:t>
                  </a:r>
                  <a:r>
                    <a:rPr lang="de-DE" sz="1050" dirty="0" err="1"/>
                    <a:t>setup</a:t>
                  </a:r>
                  <a:endParaRPr lang="de-DE" sz="1050" dirty="0"/>
                </a:p>
                <a:p>
                  <a:pPr marL="171450" indent="-171450">
                    <a:lnSpc>
                      <a:spcPct val="108000"/>
                    </a:lnSpc>
                    <a:buFont typeface="Arial" panose="020B0604020202020204" pitchFamily="34" charset="0"/>
                    <a:buChar char="•"/>
                  </a:pPr>
                  <a:r>
                    <a:rPr lang="de-DE" sz="1050" dirty="0"/>
                    <a:t>Variables and </a:t>
                  </a:r>
                  <a:r>
                    <a:rPr lang="de-DE" sz="1050" dirty="0" err="1"/>
                    <a:t>data</a:t>
                  </a:r>
                  <a:r>
                    <a:rPr lang="de-DE" sz="1050" dirty="0"/>
                    <a:t> </a:t>
                  </a:r>
                  <a:r>
                    <a:rPr lang="de-DE" sz="1050" dirty="0" err="1"/>
                    <a:t>types</a:t>
                  </a:r>
                  <a:endParaRPr lang="de-DE" sz="1050" dirty="0"/>
                </a:p>
                <a:p>
                  <a:pPr marL="171450" indent="-171450">
                    <a:lnSpc>
                      <a:spcPct val="108000"/>
                    </a:lnSpc>
                    <a:buFont typeface="Arial" panose="020B0604020202020204" pitchFamily="34" charset="0"/>
                    <a:buChar char="•"/>
                  </a:pPr>
                  <a:r>
                    <a:rPr lang="de-DE" sz="1050" dirty="0"/>
                    <a:t>Operators</a:t>
                  </a:r>
                </a:p>
                <a:p>
                  <a:pPr marL="171450" indent="-171450">
                    <a:lnSpc>
                      <a:spcPct val="108000"/>
                    </a:lnSpc>
                    <a:buFont typeface="Arial" panose="020B0604020202020204" pitchFamily="34" charset="0"/>
                    <a:buChar char="•"/>
                  </a:pPr>
                  <a:r>
                    <a:rPr lang="de-DE" sz="1050" dirty="0" err="1"/>
                    <a:t>Controll</a:t>
                  </a:r>
                  <a:r>
                    <a:rPr lang="de-DE" sz="1050" dirty="0"/>
                    <a:t> </a:t>
                  </a:r>
                  <a:r>
                    <a:rPr lang="de-DE" sz="1050" dirty="0" err="1"/>
                    <a:t>structures</a:t>
                  </a:r>
                  <a:endParaRPr lang="de-DE" sz="900" dirty="0"/>
                </a:p>
              </p:txBody>
            </p:sp>
            <p:cxnSp>
              <p:nvCxnSpPr>
                <p:cNvPr id="7" name="Gerader Verbinder 6">
                  <a:extLst>
                    <a:ext uri="{FF2B5EF4-FFF2-40B4-BE49-F238E27FC236}">
                      <a16:creationId xmlns:a16="http://schemas.microsoft.com/office/drawing/2014/main" id="{7BE976B7-4513-045A-211A-CE914019F5AC}"/>
                    </a:ext>
                  </a:extLst>
                </p:cNvPr>
                <p:cNvCxnSpPr>
                  <a:cxnSpLocks noGrp="1" noRot="1" noMove="1" noResize="1" noEditPoints="1" noAdjustHandles="1" noChangeArrowheads="1" noChangeShapeType="1"/>
                </p:cNvCxnSpPr>
                <p:nvPr/>
              </p:nvCxnSpPr>
              <p:spPr>
                <a:xfrm>
                  <a:off x="508000" y="1571621"/>
                  <a:ext cx="2540000" cy="0"/>
                </a:xfrm>
                <a:prstGeom prst="line">
                  <a:avLst/>
                </a:prstGeom>
                <a:ln w="25400">
                  <a:solidFill>
                    <a:schemeClr val="accent3"/>
                  </a:solidFill>
                </a:ln>
              </p:spPr>
              <p:style>
                <a:lnRef idx="2">
                  <a:schemeClr val="accent1"/>
                </a:lnRef>
                <a:fillRef idx="0">
                  <a:schemeClr val="accent1"/>
                </a:fillRef>
                <a:effectRef idx="1">
                  <a:schemeClr val="accent1"/>
                </a:effectRef>
                <a:fontRef idx="minor">
                  <a:schemeClr val="tx1"/>
                </a:fontRef>
              </p:style>
            </p:cxnSp>
          </p:grpSp>
        </p:grpSp>
        <p:sp>
          <p:nvSpPr>
            <p:cNvPr id="11" name="Textplatzhalter 2">
              <a:extLst>
                <a:ext uri="{FF2B5EF4-FFF2-40B4-BE49-F238E27FC236}">
                  <a16:creationId xmlns:a16="http://schemas.microsoft.com/office/drawing/2014/main" id="{42BC3A71-3505-1A16-2412-F44D4245CDA7}"/>
                </a:ext>
              </a:extLst>
            </p:cNvPr>
            <p:cNvSpPr txBox="1">
              <a:spLocks noGrp="1" noRot="1" noMove="1" noResize="1" noEditPoints="1" noAdjustHandles="1" noChangeArrowheads="1" noChangeShapeType="1"/>
            </p:cNvSpPr>
            <p:nvPr/>
          </p:nvSpPr>
          <p:spPr>
            <a:xfrm>
              <a:off x="3381149" y="1296299"/>
              <a:ext cx="2547994" cy="190245"/>
            </a:xfrm>
            <a:prstGeom prst="rect">
              <a:avLst/>
            </a:prstGeom>
          </p:spPr>
          <p:txBody>
            <a:bodyPr vert="horz" lIns="0" tIns="0" rIns="0" bIns="0" rtlCol="0">
              <a:spAutoFit/>
            </a:bodyPr>
            <a:lstStyle>
              <a:lvl1pPr marL="0" indent="0" algn="l" defTabSz="914400" rtl="0" eaLnBrk="1" latinLnBrk="0" hangingPunct="1">
                <a:lnSpc>
                  <a:spcPct val="104000"/>
                </a:lnSpc>
                <a:spcBef>
                  <a:spcPts val="0"/>
                </a:spcBef>
                <a:buFont typeface="Arial" panose="020B0604020202020204" pitchFamily="34" charset="0"/>
                <a:buNone/>
                <a:defRPr sz="1600" kern="1200">
                  <a:solidFill>
                    <a:schemeClr val="tx1"/>
                  </a:solidFill>
                  <a:latin typeface="+mn-lt"/>
                  <a:ea typeface="+mn-ea"/>
                  <a:cs typeface="+mn-cs"/>
                </a:defRPr>
              </a:lvl1pPr>
              <a:lvl2pPr marL="252000" indent="-252000" algn="l" defTabSz="914400" rtl="0" eaLnBrk="1" latinLnBrk="0" hangingPunct="1">
                <a:lnSpc>
                  <a:spcPct val="104000"/>
                </a:lnSpc>
                <a:spcBef>
                  <a:spcPts val="0"/>
                </a:spcBef>
                <a:buSzPct val="85000"/>
                <a:buFont typeface="Wingdings" panose="05000000000000000000" pitchFamily="2" charset="2"/>
                <a:buChar char="§"/>
                <a:defRPr sz="1600" kern="1200">
                  <a:solidFill>
                    <a:schemeClr val="tx1"/>
                  </a:solidFill>
                  <a:latin typeface="+mn-lt"/>
                  <a:ea typeface="+mn-ea"/>
                  <a:cs typeface="+mn-cs"/>
                </a:defRPr>
              </a:lvl2pPr>
              <a:lvl3pPr marL="504000" indent="-252000" algn="l" defTabSz="914400" rtl="0" eaLnBrk="1" latinLnBrk="0" hangingPunct="1">
                <a:lnSpc>
                  <a:spcPct val="104000"/>
                </a:lnSpc>
                <a:spcBef>
                  <a:spcPts val="0"/>
                </a:spcBef>
                <a:buSzPct val="85000"/>
                <a:buFont typeface="Wingdings" panose="05000000000000000000" pitchFamily="2" charset="2"/>
                <a:buChar char="§"/>
                <a:defRPr sz="1600" kern="1200">
                  <a:solidFill>
                    <a:schemeClr val="tx1"/>
                  </a:solidFill>
                  <a:latin typeface="+mn-lt"/>
                  <a:ea typeface="+mn-ea"/>
                  <a:cs typeface="+mn-cs"/>
                </a:defRPr>
              </a:lvl3pPr>
              <a:lvl4pPr marL="756000" indent="-252000" algn="l" defTabSz="914400" rtl="0" eaLnBrk="1" latinLnBrk="0" hangingPunct="1">
                <a:lnSpc>
                  <a:spcPct val="104000"/>
                </a:lnSpc>
                <a:spcBef>
                  <a:spcPts val="0"/>
                </a:spcBef>
                <a:buSzPct val="85000"/>
                <a:buFont typeface="Wingdings" panose="05000000000000000000" pitchFamily="2" charset="2"/>
                <a:buChar char="§"/>
                <a:defRPr sz="1600" kern="1200">
                  <a:solidFill>
                    <a:schemeClr val="tx1"/>
                  </a:solidFill>
                  <a:latin typeface="+mn-lt"/>
                  <a:ea typeface="+mn-ea"/>
                  <a:cs typeface="+mn-cs"/>
                </a:defRPr>
              </a:lvl4pPr>
              <a:lvl5pPr marL="1008000" indent="-252000" algn="l" defTabSz="914400" rtl="0" eaLnBrk="1" latinLnBrk="0" hangingPunct="1">
                <a:lnSpc>
                  <a:spcPct val="104000"/>
                </a:lnSpc>
                <a:spcBef>
                  <a:spcPts val="0"/>
                </a:spcBef>
                <a:buSzPct val="85000"/>
                <a:buFont typeface="Wingdings" panose="05000000000000000000" pitchFamily="2" charset="2"/>
                <a:buChar char="§"/>
                <a:defRPr sz="1600" kern="1200">
                  <a:solidFill>
                    <a:schemeClr val="tx1"/>
                  </a:solidFill>
                  <a:latin typeface="+mn-lt"/>
                  <a:ea typeface="+mn-ea"/>
                  <a:cs typeface="+mn-cs"/>
                </a:defRPr>
              </a:lvl5pPr>
              <a:lvl6pPr marL="1260000" indent="-252000" algn="l" defTabSz="914400" rtl="0" eaLnBrk="1" latinLnBrk="0" hangingPunct="1">
                <a:lnSpc>
                  <a:spcPct val="105000"/>
                </a:lnSpc>
                <a:spcBef>
                  <a:spcPts val="0"/>
                </a:spcBef>
                <a:buSzPct val="85000"/>
                <a:buFont typeface="Wingdings" panose="05000000000000000000" pitchFamily="2" charset="2"/>
                <a:buChar char="§"/>
                <a:defRPr sz="1600" kern="1200">
                  <a:solidFill>
                    <a:schemeClr val="tx1"/>
                  </a:solidFill>
                  <a:latin typeface="+mn-lt"/>
                  <a:ea typeface="+mn-ea"/>
                  <a:cs typeface="+mn-cs"/>
                </a:defRPr>
              </a:lvl6pPr>
              <a:lvl7pPr marL="1512000" indent="-252000" algn="l" defTabSz="914400" rtl="0" eaLnBrk="1" latinLnBrk="0" hangingPunct="1">
                <a:lnSpc>
                  <a:spcPct val="105000"/>
                </a:lnSpc>
                <a:spcBef>
                  <a:spcPts val="0"/>
                </a:spcBef>
                <a:buSzPct val="85000"/>
                <a:buFont typeface="Wingdings" panose="05000000000000000000" pitchFamily="2" charset="2"/>
                <a:buChar char="§"/>
                <a:defRPr sz="1600" kern="1200">
                  <a:solidFill>
                    <a:schemeClr val="tx1"/>
                  </a:solidFill>
                  <a:latin typeface="+mn-lt"/>
                  <a:ea typeface="+mn-ea"/>
                  <a:cs typeface="+mn-cs"/>
                </a:defRPr>
              </a:lvl7pPr>
              <a:lvl8pPr marL="1764000" indent="-252000" algn="l" defTabSz="914400" rtl="0" eaLnBrk="1" latinLnBrk="0" hangingPunct="1">
                <a:lnSpc>
                  <a:spcPct val="105000"/>
                </a:lnSpc>
                <a:spcBef>
                  <a:spcPts val="0"/>
                </a:spcBef>
                <a:buSzPct val="85000"/>
                <a:buFont typeface="Wingdings" panose="05000000000000000000" pitchFamily="2" charset="2"/>
                <a:buChar char="§"/>
                <a:defRPr sz="1600" kern="1200">
                  <a:solidFill>
                    <a:schemeClr val="tx1"/>
                  </a:solidFill>
                  <a:latin typeface="+mn-lt"/>
                  <a:ea typeface="+mn-ea"/>
                  <a:cs typeface="+mn-cs"/>
                </a:defRPr>
              </a:lvl8pPr>
              <a:lvl9pPr marL="2016000" indent="-252000" algn="l" defTabSz="914400" rtl="0" eaLnBrk="1" latinLnBrk="0" hangingPunct="1">
                <a:lnSpc>
                  <a:spcPct val="105000"/>
                </a:lnSpc>
                <a:spcBef>
                  <a:spcPts val="0"/>
                </a:spcBef>
                <a:buSzPct val="85000"/>
                <a:buFont typeface="Wingdings" panose="05000000000000000000" pitchFamily="2" charset="2"/>
                <a:buChar char="§"/>
                <a:defRPr sz="1600" kern="1200">
                  <a:solidFill>
                    <a:schemeClr val="tx1"/>
                  </a:solidFill>
                  <a:latin typeface="+mn-lt"/>
                  <a:ea typeface="+mn-ea"/>
                  <a:cs typeface="+mn-cs"/>
                </a:defRPr>
              </a:lvl9pPr>
            </a:lstStyle>
            <a:p>
              <a:r>
                <a:rPr lang="de-DE" sz="1200" b="1" dirty="0">
                  <a:solidFill>
                    <a:schemeClr val="bg2"/>
                  </a:solidFill>
                  <a:latin typeface="Poppins" pitchFamily="2" charset="77"/>
                  <a:cs typeface="Poppins" pitchFamily="2" charset="77"/>
                </a:rPr>
                <a:t>Day 2</a:t>
              </a:r>
            </a:p>
          </p:txBody>
        </p:sp>
        <p:cxnSp>
          <p:nvCxnSpPr>
            <p:cNvPr id="19" name="Gerader Verbinder 18">
              <a:extLst>
                <a:ext uri="{FF2B5EF4-FFF2-40B4-BE49-F238E27FC236}">
                  <a16:creationId xmlns:a16="http://schemas.microsoft.com/office/drawing/2014/main" id="{254B4F28-125B-DF9B-6549-6673486EEDA8}"/>
                </a:ext>
              </a:extLst>
            </p:cNvPr>
            <p:cNvCxnSpPr>
              <a:cxnSpLocks noGrp="1" noRot="1" noMove="1" noResize="1" noEditPoints="1" noAdjustHandles="1" noChangeArrowheads="1" noChangeShapeType="1"/>
            </p:cNvCxnSpPr>
            <p:nvPr/>
          </p:nvCxnSpPr>
          <p:spPr>
            <a:xfrm>
              <a:off x="3389143" y="1571621"/>
              <a:ext cx="2540000" cy="0"/>
            </a:xfrm>
            <a:prstGeom prst="line">
              <a:avLst/>
            </a:prstGeom>
            <a:ln w="25400">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28" name="Gerader Verbinder 27">
              <a:extLst>
                <a:ext uri="{FF2B5EF4-FFF2-40B4-BE49-F238E27FC236}">
                  <a16:creationId xmlns:a16="http://schemas.microsoft.com/office/drawing/2014/main" id="{FAB67A4B-F033-8BA2-F8F4-E2E13BF4886D}"/>
                </a:ext>
              </a:extLst>
            </p:cNvPr>
            <p:cNvCxnSpPr>
              <a:cxnSpLocks noGrp="1" noRot="1" noMove="1" noResize="1" noEditPoints="1" noAdjustHandles="1" noChangeArrowheads="1" noChangeShapeType="1"/>
            </p:cNvCxnSpPr>
            <p:nvPr/>
          </p:nvCxnSpPr>
          <p:spPr>
            <a:xfrm>
              <a:off x="6271030" y="1571621"/>
              <a:ext cx="2540000" cy="0"/>
            </a:xfrm>
            <a:prstGeom prst="line">
              <a:avLst/>
            </a:prstGeom>
            <a:ln w="25400">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62" name="Gerader Verbinder 61">
              <a:extLst>
                <a:ext uri="{FF2B5EF4-FFF2-40B4-BE49-F238E27FC236}">
                  <a16:creationId xmlns:a16="http://schemas.microsoft.com/office/drawing/2014/main" id="{F8C15E52-2E32-2536-D76D-BECF9928376C}"/>
                </a:ext>
              </a:extLst>
            </p:cNvPr>
            <p:cNvCxnSpPr>
              <a:cxnSpLocks noGrp="1" noRot="1" noMove="1" noResize="1" noEditPoints="1" noAdjustHandles="1" noChangeArrowheads="1" noChangeShapeType="1"/>
            </p:cNvCxnSpPr>
            <p:nvPr/>
          </p:nvCxnSpPr>
          <p:spPr>
            <a:xfrm>
              <a:off x="508000" y="3108799"/>
              <a:ext cx="2540000" cy="0"/>
            </a:xfrm>
            <a:prstGeom prst="line">
              <a:avLst/>
            </a:prstGeom>
            <a:ln w="25400">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72" name="Gerader Verbinder 71">
              <a:extLst>
                <a:ext uri="{FF2B5EF4-FFF2-40B4-BE49-F238E27FC236}">
                  <a16:creationId xmlns:a16="http://schemas.microsoft.com/office/drawing/2014/main" id="{BC9682A5-B2FC-6052-2D9C-845913388940}"/>
                </a:ext>
              </a:extLst>
            </p:cNvPr>
            <p:cNvCxnSpPr>
              <a:cxnSpLocks noGrp="1" noRot="1" noMove="1" noResize="1" noEditPoints="1" noAdjustHandles="1" noChangeArrowheads="1" noChangeShapeType="1"/>
            </p:cNvCxnSpPr>
            <p:nvPr/>
          </p:nvCxnSpPr>
          <p:spPr>
            <a:xfrm>
              <a:off x="508000" y="5627693"/>
              <a:ext cx="2540000" cy="0"/>
            </a:xfrm>
            <a:prstGeom prst="line">
              <a:avLst/>
            </a:prstGeom>
            <a:ln w="25400">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75" name="Gerader Verbinder 74">
              <a:extLst>
                <a:ext uri="{FF2B5EF4-FFF2-40B4-BE49-F238E27FC236}">
                  <a16:creationId xmlns:a16="http://schemas.microsoft.com/office/drawing/2014/main" id="{94E21877-528F-7C06-ABF8-F2EE93245AD4}"/>
                </a:ext>
              </a:extLst>
            </p:cNvPr>
            <p:cNvCxnSpPr>
              <a:cxnSpLocks noGrp="1" noRot="1" noMove="1" noResize="1" noEditPoints="1" noAdjustHandles="1" noChangeArrowheads="1" noChangeShapeType="1"/>
            </p:cNvCxnSpPr>
            <p:nvPr/>
          </p:nvCxnSpPr>
          <p:spPr>
            <a:xfrm>
              <a:off x="3389144" y="3108799"/>
              <a:ext cx="2540000" cy="0"/>
            </a:xfrm>
            <a:prstGeom prst="line">
              <a:avLst/>
            </a:prstGeom>
            <a:ln w="25400">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78" name="Gerader Verbinder 77">
              <a:extLst>
                <a:ext uri="{FF2B5EF4-FFF2-40B4-BE49-F238E27FC236}">
                  <a16:creationId xmlns:a16="http://schemas.microsoft.com/office/drawing/2014/main" id="{D9F98BA0-9D3B-BBF5-CE1C-807A9E494D76}"/>
                </a:ext>
              </a:extLst>
            </p:cNvPr>
            <p:cNvCxnSpPr>
              <a:cxnSpLocks noGrp="1" noRot="1" noMove="1" noResize="1" noEditPoints="1" noAdjustHandles="1" noChangeArrowheads="1" noChangeShapeType="1"/>
            </p:cNvCxnSpPr>
            <p:nvPr/>
          </p:nvCxnSpPr>
          <p:spPr>
            <a:xfrm>
              <a:off x="3389144" y="5627693"/>
              <a:ext cx="2540000" cy="0"/>
            </a:xfrm>
            <a:prstGeom prst="line">
              <a:avLst/>
            </a:prstGeom>
            <a:ln w="25400">
              <a:solidFill>
                <a:schemeClr val="accent3"/>
              </a:solidFill>
            </a:ln>
          </p:spPr>
          <p:style>
            <a:lnRef idx="2">
              <a:schemeClr val="accent1"/>
            </a:lnRef>
            <a:fillRef idx="0">
              <a:schemeClr val="accent1"/>
            </a:fillRef>
            <a:effectRef idx="1">
              <a:schemeClr val="accent1"/>
            </a:effectRef>
            <a:fontRef idx="minor">
              <a:schemeClr val="tx1"/>
            </a:fontRef>
          </p:style>
        </p:cxnSp>
      </p:grpSp>
      <p:sp>
        <p:nvSpPr>
          <p:cNvPr id="6" name="Textplatzhalter 2">
            <a:extLst>
              <a:ext uri="{FF2B5EF4-FFF2-40B4-BE49-F238E27FC236}">
                <a16:creationId xmlns:a16="http://schemas.microsoft.com/office/drawing/2014/main" id="{D6344456-9E50-BE04-03F3-9B3489350582}"/>
              </a:ext>
            </a:extLst>
          </p:cNvPr>
          <p:cNvSpPr txBox="1"/>
          <p:nvPr/>
        </p:nvSpPr>
        <p:spPr>
          <a:xfrm>
            <a:off x="3389040" y="1685965"/>
            <a:ext cx="2548559" cy="560282"/>
          </a:xfrm>
          <a:prstGeom prst="rect">
            <a:avLst/>
          </a:prstGeom>
        </p:spPr>
        <p:txBody>
          <a:bodyPr vert="horz" lIns="0" tIns="0" rIns="0" bIns="0" rtlCol="0">
            <a:noAutofit/>
          </a:bodyPr>
          <a:lstStyle>
            <a:lvl1pPr marL="0" indent="0" algn="l" defTabSz="914400" rtl="0" eaLnBrk="1" latinLnBrk="0" hangingPunct="1">
              <a:lnSpc>
                <a:spcPct val="104000"/>
              </a:lnSpc>
              <a:spcBef>
                <a:spcPts val="0"/>
              </a:spcBef>
              <a:buFont typeface="Arial" panose="020B0604020202020204" pitchFamily="34" charset="0"/>
              <a:buNone/>
              <a:defRPr sz="1600" kern="1200">
                <a:solidFill>
                  <a:schemeClr val="tx1"/>
                </a:solidFill>
                <a:latin typeface="+mn-lt"/>
                <a:ea typeface="+mn-ea"/>
                <a:cs typeface="+mn-cs"/>
              </a:defRPr>
            </a:lvl1pPr>
            <a:lvl2pPr marL="252000" indent="-252000" algn="l" defTabSz="914400" rtl="0" eaLnBrk="1" latinLnBrk="0" hangingPunct="1">
              <a:lnSpc>
                <a:spcPct val="104000"/>
              </a:lnSpc>
              <a:spcBef>
                <a:spcPts val="0"/>
              </a:spcBef>
              <a:buSzPct val="85000"/>
              <a:buFont typeface="Wingdings" panose="05000000000000000000" pitchFamily="2" charset="2"/>
              <a:buChar char="§"/>
              <a:defRPr sz="1600" kern="1200">
                <a:solidFill>
                  <a:schemeClr val="tx1"/>
                </a:solidFill>
                <a:latin typeface="+mn-lt"/>
                <a:ea typeface="+mn-ea"/>
                <a:cs typeface="+mn-cs"/>
              </a:defRPr>
            </a:lvl2pPr>
            <a:lvl3pPr marL="504000" indent="-252000" algn="l" defTabSz="914400" rtl="0" eaLnBrk="1" latinLnBrk="0" hangingPunct="1">
              <a:lnSpc>
                <a:spcPct val="104000"/>
              </a:lnSpc>
              <a:spcBef>
                <a:spcPts val="0"/>
              </a:spcBef>
              <a:buSzPct val="85000"/>
              <a:buFont typeface="Wingdings" panose="05000000000000000000" pitchFamily="2" charset="2"/>
              <a:buChar char="§"/>
              <a:defRPr sz="1600" kern="1200">
                <a:solidFill>
                  <a:schemeClr val="tx1"/>
                </a:solidFill>
                <a:latin typeface="+mn-lt"/>
                <a:ea typeface="+mn-ea"/>
                <a:cs typeface="+mn-cs"/>
              </a:defRPr>
            </a:lvl3pPr>
            <a:lvl4pPr marL="756000" indent="-252000" algn="l" defTabSz="914400" rtl="0" eaLnBrk="1" latinLnBrk="0" hangingPunct="1">
              <a:lnSpc>
                <a:spcPct val="104000"/>
              </a:lnSpc>
              <a:spcBef>
                <a:spcPts val="0"/>
              </a:spcBef>
              <a:buSzPct val="85000"/>
              <a:buFont typeface="Wingdings" panose="05000000000000000000" pitchFamily="2" charset="2"/>
              <a:buChar char="§"/>
              <a:defRPr sz="1600" kern="1200">
                <a:solidFill>
                  <a:schemeClr val="tx1"/>
                </a:solidFill>
                <a:latin typeface="+mn-lt"/>
                <a:ea typeface="+mn-ea"/>
                <a:cs typeface="+mn-cs"/>
              </a:defRPr>
            </a:lvl4pPr>
            <a:lvl5pPr marL="1008000" indent="-252000" algn="l" defTabSz="914400" rtl="0" eaLnBrk="1" latinLnBrk="0" hangingPunct="1">
              <a:lnSpc>
                <a:spcPct val="104000"/>
              </a:lnSpc>
              <a:spcBef>
                <a:spcPts val="0"/>
              </a:spcBef>
              <a:buSzPct val="85000"/>
              <a:buFont typeface="Wingdings" panose="05000000000000000000" pitchFamily="2" charset="2"/>
              <a:buChar char="§"/>
              <a:defRPr sz="1600" kern="1200">
                <a:solidFill>
                  <a:schemeClr val="tx1"/>
                </a:solidFill>
                <a:latin typeface="+mn-lt"/>
                <a:ea typeface="+mn-ea"/>
                <a:cs typeface="+mn-cs"/>
              </a:defRPr>
            </a:lvl5pPr>
            <a:lvl6pPr marL="1260000" indent="-252000" algn="l" defTabSz="914400" rtl="0" eaLnBrk="1" latinLnBrk="0" hangingPunct="1">
              <a:lnSpc>
                <a:spcPct val="105000"/>
              </a:lnSpc>
              <a:spcBef>
                <a:spcPts val="0"/>
              </a:spcBef>
              <a:buSzPct val="85000"/>
              <a:buFont typeface="Wingdings" panose="05000000000000000000" pitchFamily="2" charset="2"/>
              <a:buChar char="§"/>
              <a:defRPr sz="1600" kern="1200">
                <a:solidFill>
                  <a:schemeClr val="tx1"/>
                </a:solidFill>
                <a:latin typeface="+mn-lt"/>
                <a:ea typeface="+mn-ea"/>
                <a:cs typeface="+mn-cs"/>
              </a:defRPr>
            </a:lvl6pPr>
            <a:lvl7pPr marL="1512000" indent="-252000" algn="l" defTabSz="914400" rtl="0" eaLnBrk="1" latinLnBrk="0" hangingPunct="1">
              <a:lnSpc>
                <a:spcPct val="105000"/>
              </a:lnSpc>
              <a:spcBef>
                <a:spcPts val="0"/>
              </a:spcBef>
              <a:buSzPct val="85000"/>
              <a:buFont typeface="Wingdings" panose="05000000000000000000" pitchFamily="2" charset="2"/>
              <a:buChar char="§"/>
              <a:defRPr sz="1600" kern="1200">
                <a:solidFill>
                  <a:schemeClr val="tx1"/>
                </a:solidFill>
                <a:latin typeface="+mn-lt"/>
                <a:ea typeface="+mn-ea"/>
                <a:cs typeface="+mn-cs"/>
              </a:defRPr>
            </a:lvl7pPr>
            <a:lvl8pPr marL="1764000" indent="-252000" algn="l" defTabSz="914400" rtl="0" eaLnBrk="1" latinLnBrk="0" hangingPunct="1">
              <a:lnSpc>
                <a:spcPct val="105000"/>
              </a:lnSpc>
              <a:spcBef>
                <a:spcPts val="0"/>
              </a:spcBef>
              <a:buSzPct val="85000"/>
              <a:buFont typeface="Wingdings" panose="05000000000000000000" pitchFamily="2" charset="2"/>
              <a:buChar char="§"/>
              <a:defRPr sz="1600" kern="1200">
                <a:solidFill>
                  <a:schemeClr val="tx1"/>
                </a:solidFill>
                <a:latin typeface="+mn-lt"/>
                <a:ea typeface="+mn-ea"/>
                <a:cs typeface="+mn-cs"/>
              </a:defRPr>
            </a:lvl8pPr>
            <a:lvl9pPr marL="2016000" indent="-252000" algn="l" defTabSz="914400" rtl="0" eaLnBrk="1" latinLnBrk="0" hangingPunct="1">
              <a:lnSpc>
                <a:spcPct val="105000"/>
              </a:lnSpc>
              <a:spcBef>
                <a:spcPts val="0"/>
              </a:spcBef>
              <a:buSzPct val="85000"/>
              <a:buFont typeface="Wingdings" panose="05000000000000000000" pitchFamily="2" charset="2"/>
              <a:buChar char="§"/>
              <a:defRPr sz="1600" kern="1200">
                <a:solidFill>
                  <a:schemeClr val="tx1"/>
                </a:solidFill>
                <a:latin typeface="+mn-lt"/>
                <a:ea typeface="+mn-ea"/>
                <a:cs typeface="+mn-cs"/>
              </a:defRPr>
            </a:lvl9pPr>
          </a:lstStyle>
          <a:p>
            <a:pPr marL="171450" indent="-171450">
              <a:lnSpc>
                <a:spcPct val="108000"/>
              </a:lnSpc>
              <a:buFont typeface="Arial" panose="020B0604020202020204" pitchFamily="34" charset="0"/>
              <a:buChar char="•"/>
            </a:pPr>
            <a:r>
              <a:rPr lang="de-DE" sz="1050" dirty="0" err="1"/>
              <a:t>Functions</a:t>
            </a:r>
            <a:endParaRPr lang="de-DE" sz="1050" dirty="0"/>
          </a:p>
          <a:p>
            <a:pPr marL="171450" indent="-171450">
              <a:lnSpc>
                <a:spcPct val="108000"/>
              </a:lnSpc>
              <a:buFont typeface="Arial" panose="020B0604020202020204" pitchFamily="34" charset="0"/>
              <a:buChar char="•"/>
            </a:pPr>
            <a:r>
              <a:rPr lang="de-DE" sz="1050" dirty="0"/>
              <a:t>The </a:t>
            </a:r>
            <a:r>
              <a:rPr lang="de-DE" sz="1050" dirty="0" err="1"/>
              <a:t>infamous</a:t>
            </a:r>
            <a:r>
              <a:rPr lang="de-DE" sz="1050" dirty="0"/>
              <a:t> ‘</a:t>
            </a:r>
            <a:r>
              <a:rPr lang="de-DE" sz="1050" dirty="0" err="1"/>
              <a:t>this</a:t>
            </a:r>
            <a:r>
              <a:rPr lang="de-DE" sz="1050" dirty="0"/>
              <a:t>‘ </a:t>
            </a:r>
            <a:r>
              <a:rPr lang="de-DE" sz="1050" dirty="0" err="1"/>
              <a:t>keyword</a:t>
            </a:r>
            <a:endParaRPr lang="de-DE" sz="1050" dirty="0"/>
          </a:p>
          <a:p>
            <a:pPr marL="171450" indent="-171450">
              <a:lnSpc>
                <a:spcPct val="108000"/>
              </a:lnSpc>
              <a:buFont typeface="Arial" panose="020B0604020202020204" pitchFamily="34" charset="0"/>
              <a:buChar char="•"/>
            </a:pPr>
            <a:r>
              <a:rPr lang="de-DE" sz="1050" dirty="0"/>
              <a:t>Error </a:t>
            </a:r>
            <a:r>
              <a:rPr lang="de-DE" sz="1050" dirty="0" err="1"/>
              <a:t>handling</a:t>
            </a:r>
            <a:endParaRPr lang="de-DE" sz="1050" dirty="0"/>
          </a:p>
          <a:p>
            <a:pPr marL="171450" indent="-171450">
              <a:lnSpc>
                <a:spcPct val="108000"/>
              </a:lnSpc>
              <a:buFont typeface="Arial" panose="020B0604020202020204" pitchFamily="34" charset="0"/>
              <a:buChar char="•"/>
            </a:pPr>
            <a:r>
              <a:rPr lang="de-DE" sz="1050" dirty="0" err="1"/>
              <a:t>Asynchronous</a:t>
            </a:r>
            <a:r>
              <a:rPr lang="de-DE" sz="1050" dirty="0"/>
              <a:t> </a:t>
            </a:r>
            <a:r>
              <a:rPr lang="de-DE" sz="1050" dirty="0" err="1"/>
              <a:t>programming</a:t>
            </a:r>
            <a:endParaRPr lang="de-DE" sz="1050" dirty="0"/>
          </a:p>
          <a:p>
            <a:pPr marL="423450" lvl="1" indent="-171450">
              <a:lnSpc>
                <a:spcPct val="108000"/>
              </a:lnSpc>
              <a:buFont typeface="Arial" panose="020B0604020202020204" pitchFamily="34" charset="0"/>
              <a:buChar char="•"/>
            </a:pPr>
            <a:r>
              <a:rPr lang="de-DE" sz="900" dirty="0" err="1"/>
              <a:t>Callbacks</a:t>
            </a:r>
            <a:endParaRPr lang="de-DE" sz="900" dirty="0"/>
          </a:p>
          <a:p>
            <a:pPr marL="423450" lvl="1" indent="-171450">
              <a:lnSpc>
                <a:spcPct val="108000"/>
              </a:lnSpc>
              <a:buFont typeface="Arial" panose="020B0604020202020204" pitchFamily="34" charset="0"/>
              <a:buChar char="•"/>
            </a:pPr>
            <a:r>
              <a:rPr lang="de-DE" sz="900" dirty="0" err="1"/>
              <a:t>Promises</a:t>
            </a:r>
            <a:endParaRPr lang="de-DE" sz="900" dirty="0"/>
          </a:p>
          <a:p>
            <a:pPr marL="171450" indent="-171450">
              <a:lnSpc>
                <a:spcPct val="108000"/>
              </a:lnSpc>
              <a:buFont typeface="Arial" panose="020B0604020202020204" pitchFamily="34" charset="0"/>
              <a:buChar char="•"/>
            </a:pPr>
            <a:r>
              <a:rPr lang="de-DE" sz="900" dirty="0" err="1"/>
              <a:t>Fetch</a:t>
            </a:r>
            <a:r>
              <a:rPr lang="de-DE" sz="900" dirty="0"/>
              <a:t> </a:t>
            </a:r>
            <a:r>
              <a:rPr lang="de-DE" sz="900" dirty="0" err="1"/>
              <a:t>api</a:t>
            </a:r>
            <a:endParaRPr lang="de-DE" sz="900" dirty="0"/>
          </a:p>
          <a:p>
            <a:pPr marL="171450" indent="-171450">
              <a:lnSpc>
                <a:spcPct val="108000"/>
              </a:lnSpc>
              <a:buFont typeface="Arial" panose="020B0604020202020204" pitchFamily="34" charset="0"/>
              <a:buChar char="•"/>
            </a:pPr>
            <a:endParaRPr lang="de-DE" sz="1050" dirty="0"/>
          </a:p>
        </p:txBody>
      </p:sp>
      <p:sp>
        <p:nvSpPr>
          <p:cNvPr id="14" name="Textplatzhalter 2">
            <a:extLst>
              <a:ext uri="{FF2B5EF4-FFF2-40B4-BE49-F238E27FC236}">
                <a16:creationId xmlns:a16="http://schemas.microsoft.com/office/drawing/2014/main" id="{3B1C3474-F6F7-9506-FDA1-DA5D076CB306}"/>
              </a:ext>
            </a:extLst>
          </p:cNvPr>
          <p:cNvSpPr txBox="1"/>
          <p:nvPr/>
        </p:nvSpPr>
        <p:spPr>
          <a:xfrm>
            <a:off x="6342007" y="1685965"/>
            <a:ext cx="2548559" cy="560282"/>
          </a:xfrm>
          <a:prstGeom prst="rect">
            <a:avLst/>
          </a:prstGeom>
        </p:spPr>
        <p:txBody>
          <a:bodyPr vert="horz" lIns="0" tIns="0" rIns="0" bIns="0" rtlCol="0">
            <a:noAutofit/>
          </a:bodyPr>
          <a:lstStyle>
            <a:lvl1pPr marL="0" indent="0" algn="l" defTabSz="914400" rtl="0" eaLnBrk="1" latinLnBrk="0" hangingPunct="1">
              <a:lnSpc>
                <a:spcPct val="104000"/>
              </a:lnSpc>
              <a:spcBef>
                <a:spcPts val="0"/>
              </a:spcBef>
              <a:buFont typeface="Arial" panose="020B0604020202020204" pitchFamily="34" charset="0"/>
              <a:buNone/>
              <a:defRPr sz="1600" kern="1200">
                <a:solidFill>
                  <a:schemeClr val="tx1"/>
                </a:solidFill>
                <a:latin typeface="+mn-lt"/>
                <a:ea typeface="+mn-ea"/>
                <a:cs typeface="+mn-cs"/>
              </a:defRPr>
            </a:lvl1pPr>
            <a:lvl2pPr marL="252000" indent="-252000" algn="l" defTabSz="914400" rtl="0" eaLnBrk="1" latinLnBrk="0" hangingPunct="1">
              <a:lnSpc>
                <a:spcPct val="104000"/>
              </a:lnSpc>
              <a:spcBef>
                <a:spcPts val="0"/>
              </a:spcBef>
              <a:buSzPct val="85000"/>
              <a:buFont typeface="Wingdings" panose="05000000000000000000" pitchFamily="2" charset="2"/>
              <a:buChar char="§"/>
              <a:defRPr sz="1600" kern="1200">
                <a:solidFill>
                  <a:schemeClr val="tx1"/>
                </a:solidFill>
                <a:latin typeface="+mn-lt"/>
                <a:ea typeface="+mn-ea"/>
                <a:cs typeface="+mn-cs"/>
              </a:defRPr>
            </a:lvl2pPr>
            <a:lvl3pPr marL="504000" indent="-252000" algn="l" defTabSz="914400" rtl="0" eaLnBrk="1" latinLnBrk="0" hangingPunct="1">
              <a:lnSpc>
                <a:spcPct val="104000"/>
              </a:lnSpc>
              <a:spcBef>
                <a:spcPts val="0"/>
              </a:spcBef>
              <a:buSzPct val="85000"/>
              <a:buFont typeface="Wingdings" panose="05000000000000000000" pitchFamily="2" charset="2"/>
              <a:buChar char="§"/>
              <a:defRPr sz="1600" kern="1200">
                <a:solidFill>
                  <a:schemeClr val="tx1"/>
                </a:solidFill>
                <a:latin typeface="+mn-lt"/>
                <a:ea typeface="+mn-ea"/>
                <a:cs typeface="+mn-cs"/>
              </a:defRPr>
            </a:lvl3pPr>
            <a:lvl4pPr marL="756000" indent="-252000" algn="l" defTabSz="914400" rtl="0" eaLnBrk="1" latinLnBrk="0" hangingPunct="1">
              <a:lnSpc>
                <a:spcPct val="104000"/>
              </a:lnSpc>
              <a:spcBef>
                <a:spcPts val="0"/>
              </a:spcBef>
              <a:buSzPct val="85000"/>
              <a:buFont typeface="Wingdings" panose="05000000000000000000" pitchFamily="2" charset="2"/>
              <a:buChar char="§"/>
              <a:defRPr sz="1600" kern="1200">
                <a:solidFill>
                  <a:schemeClr val="tx1"/>
                </a:solidFill>
                <a:latin typeface="+mn-lt"/>
                <a:ea typeface="+mn-ea"/>
                <a:cs typeface="+mn-cs"/>
              </a:defRPr>
            </a:lvl4pPr>
            <a:lvl5pPr marL="1008000" indent="-252000" algn="l" defTabSz="914400" rtl="0" eaLnBrk="1" latinLnBrk="0" hangingPunct="1">
              <a:lnSpc>
                <a:spcPct val="104000"/>
              </a:lnSpc>
              <a:spcBef>
                <a:spcPts val="0"/>
              </a:spcBef>
              <a:buSzPct val="85000"/>
              <a:buFont typeface="Wingdings" panose="05000000000000000000" pitchFamily="2" charset="2"/>
              <a:buChar char="§"/>
              <a:defRPr sz="1600" kern="1200">
                <a:solidFill>
                  <a:schemeClr val="tx1"/>
                </a:solidFill>
                <a:latin typeface="+mn-lt"/>
                <a:ea typeface="+mn-ea"/>
                <a:cs typeface="+mn-cs"/>
              </a:defRPr>
            </a:lvl5pPr>
            <a:lvl6pPr marL="1260000" indent="-252000" algn="l" defTabSz="914400" rtl="0" eaLnBrk="1" latinLnBrk="0" hangingPunct="1">
              <a:lnSpc>
                <a:spcPct val="105000"/>
              </a:lnSpc>
              <a:spcBef>
                <a:spcPts val="0"/>
              </a:spcBef>
              <a:buSzPct val="85000"/>
              <a:buFont typeface="Wingdings" panose="05000000000000000000" pitchFamily="2" charset="2"/>
              <a:buChar char="§"/>
              <a:defRPr sz="1600" kern="1200">
                <a:solidFill>
                  <a:schemeClr val="tx1"/>
                </a:solidFill>
                <a:latin typeface="+mn-lt"/>
                <a:ea typeface="+mn-ea"/>
                <a:cs typeface="+mn-cs"/>
              </a:defRPr>
            </a:lvl6pPr>
            <a:lvl7pPr marL="1512000" indent="-252000" algn="l" defTabSz="914400" rtl="0" eaLnBrk="1" latinLnBrk="0" hangingPunct="1">
              <a:lnSpc>
                <a:spcPct val="105000"/>
              </a:lnSpc>
              <a:spcBef>
                <a:spcPts val="0"/>
              </a:spcBef>
              <a:buSzPct val="85000"/>
              <a:buFont typeface="Wingdings" panose="05000000000000000000" pitchFamily="2" charset="2"/>
              <a:buChar char="§"/>
              <a:defRPr sz="1600" kern="1200">
                <a:solidFill>
                  <a:schemeClr val="tx1"/>
                </a:solidFill>
                <a:latin typeface="+mn-lt"/>
                <a:ea typeface="+mn-ea"/>
                <a:cs typeface="+mn-cs"/>
              </a:defRPr>
            </a:lvl7pPr>
            <a:lvl8pPr marL="1764000" indent="-252000" algn="l" defTabSz="914400" rtl="0" eaLnBrk="1" latinLnBrk="0" hangingPunct="1">
              <a:lnSpc>
                <a:spcPct val="105000"/>
              </a:lnSpc>
              <a:spcBef>
                <a:spcPts val="0"/>
              </a:spcBef>
              <a:buSzPct val="85000"/>
              <a:buFont typeface="Wingdings" panose="05000000000000000000" pitchFamily="2" charset="2"/>
              <a:buChar char="§"/>
              <a:defRPr sz="1600" kern="1200">
                <a:solidFill>
                  <a:schemeClr val="tx1"/>
                </a:solidFill>
                <a:latin typeface="+mn-lt"/>
                <a:ea typeface="+mn-ea"/>
                <a:cs typeface="+mn-cs"/>
              </a:defRPr>
            </a:lvl8pPr>
            <a:lvl9pPr marL="2016000" indent="-252000" algn="l" defTabSz="914400" rtl="0" eaLnBrk="1" latinLnBrk="0" hangingPunct="1">
              <a:lnSpc>
                <a:spcPct val="105000"/>
              </a:lnSpc>
              <a:spcBef>
                <a:spcPts val="0"/>
              </a:spcBef>
              <a:buSzPct val="85000"/>
              <a:buFont typeface="Wingdings" panose="05000000000000000000" pitchFamily="2" charset="2"/>
              <a:buChar char="§"/>
              <a:defRPr sz="1600" kern="1200">
                <a:solidFill>
                  <a:schemeClr val="tx1"/>
                </a:solidFill>
                <a:latin typeface="+mn-lt"/>
                <a:ea typeface="+mn-ea"/>
                <a:cs typeface="+mn-cs"/>
              </a:defRPr>
            </a:lvl9pPr>
          </a:lstStyle>
          <a:p>
            <a:pPr marL="171450" indent="-171450">
              <a:lnSpc>
                <a:spcPct val="108000"/>
              </a:lnSpc>
              <a:buFont typeface="Arial" panose="020B0604020202020204" pitchFamily="34" charset="0"/>
              <a:buChar char="•"/>
            </a:pPr>
            <a:r>
              <a:rPr lang="de-DE" sz="1050" dirty="0" err="1"/>
              <a:t>Recap</a:t>
            </a:r>
            <a:r>
              <a:rPr lang="de-DE" sz="1050" dirty="0"/>
              <a:t> </a:t>
            </a:r>
            <a:r>
              <a:rPr lang="de-DE" sz="1050" dirty="0" err="1"/>
              <a:t>previous</a:t>
            </a:r>
            <a:r>
              <a:rPr lang="de-DE" sz="1050" dirty="0"/>
              <a:t> </a:t>
            </a:r>
            <a:r>
              <a:rPr lang="de-DE" sz="1050" dirty="0" err="1"/>
              <a:t>topics</a:t>
            </a:r>
            <a:endParaRPr lang="de-DE" sz="1050" dirty="0"/>
          </a:p>
          <a:p>
            <a:pPr marL="171450" indent="-171450">
              <a:lnSpc>
                <a:spcPct val="108000"/>
              </a:lnSpc>
              <a:buFont typeface="Arial" panose="020B0604020202020204" pitchFamily="34" charset="0"/>
              <a:buChar char="•"/>
            </a:pPr>
            <a:r>
              <a:rPr lang="de-DE" sz="1050" dirty="0" err="1"/>
              <a:t>Introduction</a:t>
            </a:r>
            <a:r>
              <a:rPr lang="de-DE" sz="1050" dirty="0"/>
              <a:t> </a:t>
            </a:r>
            <a:r>
              <a:rPr lang="de-DE" sz="1050" dirty="0" err="1"/>
              <a:t>to</a:t>
            </a:r>
            <a:r>
              <a:rPr lang="de-DE" sz="1050" dirty="0"/>
              <a:t> </a:t>
            </a:r>
            <a:r>
              <a:rPr lang="de-DE" sz="1050" dirty="0" err="1"/>
              <a:t>npm</a:t>
            </a:r>
            <a:endParaRPr lang="de-DE" sz="1050" dirty="0"/>
          </a:p>
          <a:p>
            <a:pPr marL="171450" indent="-171450">
              <a:lnSpc>
                <a:spcPct val="108000"/>
              </a:lnSpc>
              <a:buFont typeface="Arial" panose="020B0604020202020204" pitchFamily="34" charset="0"/>
              <a:buChar char="•"/>
            </a:pPr>
            <a:r>
              <a:rPr lang="de-DE" sz="1050" dirty="0" err="1"/>
              <a:t>Node.js</a:t>
            </a:r>
            <a:r>
              <a:rPr lang="de-DE" sz="1050" dirty="0"/>
              <a:t> </a:t>
            </a:r>
            <a:r>
              <a:rPr lang="de-DE" sz="1050" dirty="0" err="1"/>
              <a:t>event</a:t>
            </a:r>
            <a:r>
              <a:rPr lang="de-DE" sz="1050" dirty="0"/>
              <a:t> loop</a:t>
            </a:r>
          </a:p>
        </p:txBody>
      </p:sp>
      <p:cxnSp>
        <p:nvCxnSpPr>
          <p:cNvPr id="29" name="Gerader Verbinder 27">
            <a:extLst>
              <a:ext uri="{FF2B5EF4-FFF2-40B4-BE49-F238E27FC236}">
                <a16:creationId xmlns:a16="http://schemas.microsoft.com/office/drawing/2014/main" id="{D21703DB-1353-6A71-FD5F-06E2A5549844}"/>
              </a:ext>
            </a:extLst>
          </p:cNvPr>
          <p:cNvCxnSpPr/>
          <p:nvPr/>
        </p:nvCxnSpPr>
        <p:spPr>
          <a:xfrm>
            <a:off x="9174162" y="1587711"/>
            <a:ext cx="2540000" cy="0"/>
          </a:xfrm>
          <a:prstGeom prst="line">
            <a:avLst/>
          </a:prstGeom>
          <a:ln w="25400">
            <a:solidFill>
              <a:schemeClr val="accent3"/>
            </a:solidFill>
          </a:ln>
        </p:spPr>
        <p:style>
          <a:lnRef idx="2">
            <a:schemeClr val="accent1"/>
          </a:lnRef>
          <a:fillRef idx="0">
            <a:schemeClr val="accent1"/>
          </a:fillRef>
          <a:effectRef idx="1">
            <a:schemeClr val="accent1"/>
          </a:effectRef>
          <a:fontRef idx="minor">
            <a:schemeClr val="tx1"/>
          </a:fontRef>
        </p:style>
      </p:cxnSp>
      <p:sp>
        <p:nvSpPr>
          <p:cNvPr id="33" name="TextBox 32">
            <a:extLst>
              <a:ext uri="{FF2B5EF4-FFF2-40B4-BE49-F238E27FC236}">
                <a16:creationId xmlns:a16="http://schemas.microsoft.com/office/drawing/2014/main" id="{FADCE6FA-D16D-E902-5796-3CFB3C1AB78A}"/>
              </a:ext>
            </a:extLst>
          </p:cNvPr>
          <p:cNvSpPr txBox="1"/>
          <p:nvPr/>
        </p:nvSpPr>
        <p:spPr>
          <a:xfrm>
            <a:off x="9680028" y="1765738"/>
            <a:ext cx="0" cy="0"/>
          </a:xfrm>
          <a:prstGeom prst="rect">
            <a:avLst/>
          </a:prstGeom>
          <a:noFill/>
        </p:spPr>
        <p:txBody>
          <a:bodyPr wrap="none" lIns="0" tIns="0" rIns="0" bIns="0" rtlCol="0">
            <a:noAutofit/>
          </a:bodyPr>
          <a:lstStyle/>
          <a:p>
            <a:pPr algn="l"/>
            <a:endParaRPr lang="en-DE" sz="1600" dirty="0" err="1"/>
          </a:p>
        </p:txBody>
      </p:sp>
      <p:sp>
        <p:nvSpPr>
          <p:cNvPr id="37" name="Textplatzhalter 2">
            <a:extLst>
              <a:ext uri="{FF2B5EF4-FFF2-40B4-BE49-F238E27FC236}">
                <a16:creationId xmlns:a16="http://schemas.microsoft.com/office/drawing/2014/main" id="{40F1D230-013D-BCA1-C91E-446BCEF4DA8C}"/>
              </a:ext>
            </a:extLst>
          </p:cNvPr>
          <p:cNvSpPr txBox="1"/>
          <p:nvPr/>
        </p:nvSpPr>
        <p:spPr>
          <a:xfrm>
            <a:off x="9097934" y="1681876"/>
            <a:ext cx="2548559" cy="560282"/>
          </a:xfrm>
          <a:prstGeom prst="rect">
            <a:avLst/>
          </a:prstGeom>
        </p:spPr>
        <p:txBody>
          <a:bodyPr vert="horz" lIns="0" tIns="0" rIns="0" bIns="0" rtlCol="0">
            <a:noAutofit/>
          </a:bodyPr>
          <a:lstStyle>
            <a:lvl1pPr marL="0" indent="0" algn="l" defTabSz="914400" rtl="0" eaLnBrk="1" latinLnBrk="0" hangingPunct="1">
              <a:lnSpc>
                <a:spcPct val="104000"/>
              </a:lnSpc>
              <a:spcBef>
                <a:spcPts val="0"/>
              </a:spcBef>
              <a:buFont typeface="Arial" panose="020B0604020202020204" pitchFamily="34" charset="0"/>
              <a:buNone/>
              <a:defRPr sz="1600" kern="1200">
                <a:solidFill>
                  <a:schemeClr val="tx1"/>
                </a:solidFill>
                <a:latin typeface="+mn-lt"/>
                <a:ea typeface="+mn-ea"/>
                <a:cs typeface="+mn-cs"/>
              </a:defRPr>
            </a:lvl1pPr>
            <a:lvl2pPr marL="252000" indent="-252000" algn="l" defTabSz="914400" rtl="0" eaLnBrk="1" latinLnBrk="0" hangingPunct="1">
              <a:lnSpc>
                <a:spcPct val="104000"/>
              </a:lnSpc>
              <a:spcBef>
                <a:spcPts val="0"/>
              </a:spcBef>
              <a:buSzPct val="85000"/>
              <a:buFont typeface="Wingdings" panose="05000000000000000000" pitchFamily="2" charset="2"/>
              <a:buChar char="§"/>
              <a:defRPr sz="1600" kern="1200">
                <a:solidFill>
                  <a:schemeClr val="tx1"/>
                </a:solidFill>
                <a:latin typeface="+mn-lt"/>
                <a:ea typeface="+mn-ea"/>
                <a:cs typeface="+mn-cs"/>
              </a:defRPr>
            </a:lvl2pPr>
            <a:lvl3pPr marL="504000" indent="-252000" algn="l" defTabSz="914400" rtl="0" eaLnBrk="1" latinLnBrk="0" hangingPunct="1">
              <a:lnSpc>
                <a:spcPct val="104000"/>
              </a:lnSpc>
              <a:spcBef>
                <a:spcPts val="0"/>
              </a:spcBef>
              <a:buSzPct val="85000"/>
              <a:buFont typeface="Wingdings" panose="05000000000000000000" pitchFamily="2" charset="2"/>
              <a:buChar char="§"/>
              <a:defRPr sz="1600" kern="1200">
                <a:solidFill>
                  <a:schemeClr val="tx1"/>
                </a:solidFill>
                <a:latin typeface="+mn-lt"/>
                <a:ea typeface="+mn-ea"/>
                <a:cs typeface="+mn-cs"/>
              </a:defRPr>
            </a:lvl3pPr>
            <a:lvl4pPr marL="756000" indent="-252000" algn="l" defTabSz="914400" rtl="0" eaLnBrk="1" latinLnBrk="0" hangingPunct="1">
              <a:lnSpc>
                <a:spcPct val="104000"/>
              </a:lnSpc>
              <a:spcBef>
                <a:spcPts val="0"/>
              </a:spcBef>
              <a:buSzPct val="85000"/>
              <a:buFont typeface="Wingdings" panose="05000000000000000000" pitchFamily="2" charset="2"/>
              <a:buChar char="§"/>
              <a:defRPr sz="1600" kern="1200">
                <a:solidFill>
                  <a:schemeClr val="tx1"/>
                </a:solidFill>
                <a:latin typeface="+mn-lt"/>
                <a:ea typeface="+mn-ea"/>
                <a:cs typeface="+mn-cs"/>
              </a:defRPr>
            </a:lvl4pPr>
            <a:lvl5pPr marL="1008000" indent="-252000" algn="l" defTabSz="914400" rtl="0" eaLnBrk="1" latinLnBrk="0" hangingPunct="1">
              <a:lnSpc>
                <a:spcPct val="104000"/>
              </a:lnSpc>
              <a:spcBef>
                <a:spcPts val="0"/>
              </a:spcBef>
              <a:buSzPct val="85000"/>
              <a:buFont typeface="Wingdings" panose="05000000000000000000" pitchFamily="2" charset="2"/>
              <a:buChar char="§"/>
              <a:defRPr sz="1600" kern="1200">
                <a:solidFill>
                  <a:schemeClr val="tx1"/>
                </a:solidFill>
                <a:latin typeface="+mn-lt"/>
                <a:ea typeface="+mn-ea"/>
                <a:cs typeface="+mn-cs"/>
              </a:defRPr>
            </a:lvl5pPr>
            <a:lvl6pPr marL="1260000" indent="-252000" algn="l" defTabSz="914400" rtl="0" eaLnBrk="1" latinLnBrk="0" hangingPunct="1">
              <a:lnSpc>
                <a:spcPct val="105000"/>
              </a:lnSpc>
              <a:spcBef>
                <a:spcPts val="0"/>
              </a:spcBef>
              <a:buSzPct val="85000"/>
              <a:buFont typeface="Wingdings" panose="05000000000000000000" pitchFamily="2" charset="2"/>
              <a:buChar char="§"/>
              <a:defRPr sz="1600" kern="1200">
                <a:solidFill>
                  <a:schemeClr val="tx1"/>
                </a:solidFill>
                <a:latin typeface="+mn-lt"/>
                <a:ea typeface="+mn-ea"/>
                <a:cs typeface="+mn-cs"/>
              </a:defRPr>
            </a:lvl6pPr>
            <a:lvl7pPr marL="1512000" indent="-252000" algn="l" defTabSz="914400" rtl="0" eaLnBrk="1" latinLnBrk="0" hangingPunct="1">
              <a:lnSpc>
                <a:spcPct val="105000"/>
              </a:lnSpc>
              <a:spcBef>
                <a:spcPts val="0"/>
              </a:spcBef>
              <a:buSzPct val="85000"/>
              <a:buFont typeface="Wingdings" panose="05000000000000000000" pitchFamily="2" charset="2"/>
              <a:buChar char="§"/>
              <a:defRPr sz="1600" kern="1200">
                <a:solidFill>
                  <a:schemeClr val="tx1"/>
                </a:solidFill>
                <a:latin typeface="+mn-lt"/>
                <a:ea typeface="+mn-ea"/>
                <a:cs typeface="+mn-cs"/>
              </a:defRPr>
            </a:lvl7pPr>
            <a:lvl8pPr marL="1764000" indent="-252000" algn="l" defTabSz="914400" rtl="0" eaLnBrk="1" latinLnBrk="0" hangingPunct="1">
              <a:lnSpc>
                <a:spcPct val="105000"/>
              </a:lnSpc>
              <a:spcBef>
                <a:spcPts val="0"/>
              </a:spcBef>
              <a:buSzPct val="85000"/>
              <a:buFont typeface="Wingdings" panose="05000000000000000000" pitchFamily="2" charset="2"/>
              <a:buChar char="§"/>
              <a:defRPr sz="1600" kern="1200">
                <a:solidFill>
                  <a:schemeClr val="tx1"/>
                </a:solidFill>
                <a:latin typeface="+mn-lt"/>
                <a:ea typeface="+mn-ea"/>
                <a:cs typeface="+mn-cs"/>
              </a:defRPr>
            </a:lvl8pPr>
            <a:lvl9pPr marL="2016000" indent="-252000" algn="l" defTabSz="914400" rtl="0" eaLnBrk="1" latinLnBrk="0" hangingPunct="1">
              <a:lnSpc>
                <a:spcPct val="105000"/>
              </a:lnSpc>
              <a:spcBef>
                <a:spcPts val="0"/>
              </a:spcBef>
              <a:buSzPct val="85000"/>
              <a:buFont typeface="Wingdings" panose="05000000000000000000" pitchFamily="2" charset="2"/>
              <a:buChar char="§"/>
              <a:defRPr sz="1600" kern="1200">
                <a:solidFill>
                  <a:schemeClr val="tx1"/>
                </a:solidFill>
                <a:latin typeface="+mn-lt"/>
                <a:ea typeface="+mn-ea"/>
                <a:cs typeface="+mn-cs"/>
              </a:defRPr>
            </a:lvl9pPr>
          </a:lstStyle>
          <a:p>
            <a:pPr marL="171450" indent="-171450">
              <a:lnSpc>
                <a:spcPct val="108000"/>
              </a:lnSpc>
              <a:buFont typeface="Arial" panose="020B0604020202020204" pitchFamily="34" charset="0"/>
              <a:buChar char="•"/>
            </a:pPr>
            <a:r>
              <a:rPr lang="de-DE" sz="1050" dirty="0" err="1"/>
              <a:t>Typescript</a:t>
            </a:r>
            <a:endParaRPr lang="de-DE" sz="1050" dirty="0"/>
          </a:p>
          <a:p>
            <a:pPr marL="171450" indent="-171450">
              <a:lnSpc>
                <a:spcPct val="108000"/>
              </a:lnSpc>
              <a:buFont typeface="Arial" panose="020B0604020202020204" pitchFamily="34" charset="0"/>
              <a:buChar char="•"/>
            </a:pPr>
            <a:r>
              <a:rPr lang="de-DE" sz="1050" dirty="0" err="1"/>
              <a:t>Exercises</a:t>
            </a:r>
            <a:endParaRPr lang="de-DE" sz="1050" dirty="0"/>
          </a:p>
          <a:p>
            <a:pPr marL="171450" indent="-171450">
              <a:lnSpc>
                <a:spcPct val="108000"/>
              </a:lnSpc>
              <a:buFont typeface="Arial" panose="020B0604020202020204" pitchFamily="34" charset="0"/>
              <a:buChar char="•"/>
            </a:pPr>
            <a:r>
              <a:rPr lang="de-DE" sz="1050" dirty="0" err="1"/>
              <a:t>Wrapping</a:t>
            </a:r>
            <a:r>
              <a:rPr lang="de-DE" sz="1050" dirty="0"/>
              <a:t> </a:t>
            </a:r>
            <a:r>
              <a:rPr lang="de-DE" sz="1050" dirty="0" err="1"/>
              <a:t>up</a:t>
            </a:r>
            <a:endParaRPr lang="de-DE" sz="1050" dirty="0"/>
          </a:p>
          <a:p>
            <a:pPr marL="171450" indent="-171450">
              <a:lnSpc>
                <a:spcPct val="108000"/>
              </a:lnSpc>
              <a:buFont typeface="Arial" panose="020B0604020202020204" pitchFamily="34" charset="0"/>
              <a:buChar char="•"/>
            </a:pPr>
            <a:r>
              <a:rPr lang="de-DE" sz="1050" dirty="0"/>
              <a:t>Resources and </a:t>
            </a:r>
            <a:r>
              <a:rPr lang="de-DE" sz="1050" dirty="0" err="1"/>
              <a:t>next</a:t>
            </a:r>
            <a:r>
              <a:rPr lang="de-DE" sz="1050" dirty="0"/>
              <a:t> </a:t>
            </a:r>
            <a:r>
              <a:rPr lang="de-DE" sz="1050" dirty="0" err="1"/>
              <a:t>steps</a:t>
            </a:r>
            <a:endParaRPr lang="de-DE" sz="1050" dirty="0"/>
          </a:p>
        </p:txBody>
      </p:sp>
      <p:cxnSp>
        <p:nvCxnSpPr>
          <p:cNvPr id="38" name="Gerader Verbinder 74">
            <a:extLst>
              <a:ext uri="{FF2B5EF4-FFF2-40B4-BE49-F238E27FC236}">
                <a16:creationId xmlns:a16="http://schemas.microsoft.com/office/drawing/2014/main" id="{278C0502-C5C0-2B80-B122-4CA62B596A2F}"/>
              </a:ext>
            </a:extLst>
          </p:cNvPr>
          <p:cNvCxnSpPr/>
          <p:nvPr/>
        </p:nvCxnSpPr>
        <p:spPr>
          <a:xfrm>
            <a:off x="6281540" y="3119309"/>
            <a:ext cx="2540000" cy="0"/>
          </a:xfrm>
          <a:prstGeom prst="line">
            <a:avLst/>
          </a:prstGeom>
          <a:ln w="25400">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39" name="Gerader Verbinder 74">
            <a:extLst>
              <a:ext uri="{FF2B5EF4-FFF2-40B4-BE49-F238E27FC236}">
                <a16:creationId xmlns:a16="http://schemas.microsoft.com/office/drawing/2014/main" id="{2C56133D-7FC8-0106-28ED-F5CF5BCB2EC3}"/>
              </a:ext>
            </a:extLst>
          </p:cNvPr>
          <p:cNvCxnSpPr/>
          <p:nvPr/>
        </p:nvCxnSpPr>
        <p:spPr>
          <a:xfrm>
            <a:off x="9145692" y="3119309"/>
            <a:ext cx="2540000" cy="0"/>
          </a:xfrm>
          <a:prstGeom prst="line">
            <a:avLst/>
          </a:prstGeom>
          <a:ln w="25400">
            <a:solidFill>
              <a:schemeClr val="accent3"/>
            </a:solidFill>
          </a:ln>
        </p:spPr>
        <p:style>
          <a:lnRef idx="2">
            <a:schemeClr val="accent1"/>
          </a:lnRef>
          <a:fillRef idx="0">
            <a:schemeClr val="accent1"/>
          </a:fillRef>
          <a:effectRef idx="1">
            <a:schemeClr val="accent1"/>
          </a:effectRef>
          <a:fontRef idx="minor">
            <a:schemeClr val="tx1"/>
          </a:fontRef>
        </p:style>
      </p:cxnSp>
      <p:pic>
        <p:nvPicPr>
          <p:cNvPr id="1026" name="Picture 2" descr="Understanding require function (Node.js) | by Matias Daniel Torre | Medium">
            <a:extLst>
              <a:ext uri="{FF2B5EF4-FFF2-40B4-BE49-F238E27FC236}">
                <a16:creationId xmlns:a16="http://schemas.microsoft.com/office/drawing/2014/main" id="{65F707B9-7589-45D6-FDC8-FE9738A623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9441" y="3226295"/>
            <a:ext cx="591207" cy="591207"/>
          </a:xfrm>
          <a:prstGeom prst="rect">
            <a:avLst/>
          </a:prstGeom>
          <a:noFill/>
          <a:extLst>
            <a:ext uri="{909E8E84-426E-40DD-AFC4-6F175D3DCCD1}">
              <a14:hiddenFill xmlns:a14="http://schemas.microsoft.com/office/drawing/2010/main">
                <a:solidFill>
                  <a:srgbClr val="FFFFFF"/>
                </a:solidFill>
              </a14:hiddenFill>
            </a:ext>
          </a:extLst>
        </p:spPr>
      </p:pic>
      <p:sp>
        <p:nvSpPr>
          <p:cNvPr id="40" name="TextBox 39">
            <a:extLst>
              <a:ext uri="{FF2B5EF4-FFF2-40B4-BE49-F238E27FC236}">
                <a16:creationId xmlns:a16="http://schemas.microsoft.com/office/drawing/2014/main" id="{ACB174B4-DB37-020A-03FD-B65894DB3230}"/>
              </a:ext>
            </a:extLst>
          </p:cNvPr>
          <p:cNvSpPr txBox="1"/>
          <p:nvPr/>
        </p:nvSpPr>
        <p:spPr>
          <a:xfrm>
            <a:off x="1376855" y="4319752"/>
            <a:ext cx="0" cy="0"/>
          </a:xfrm>
          <a:prstGeom prst="rect">
            <a:avLst/>
          </a:prstGeom>
          <a:noFill/>
        </p:spPr>
        <p:txBody>
          <a:bodyPr wrap="none" lIns="0" tIns="0" rIns="0" bIns="0" rtlCol="0">
            <a:noAutofit/>
          </a:bodyPr>
          <a:lstStyle/>
          <a:p>
            <a:pPr algn="l"/>
            <a:endParaRPr lang="en-DE" sz="1600" dirty="0" err="1"/>
          </a:p>
        </p:txBody>
      </p:sp>
      <p:pic>
        <p:nvPicPr>
          <p:cNvPr id="1040" name="Picture 16" descr="Visual Studio Code - YouTube">
            <a:extLst>
              <a:ext uri="{FF2B5EF4-FFF2-40B4-BE49-F238E27FC236}">
                <a16:creationId xmlns:a16="http://schemas.microsoft.com/office/drawing/2014/main" id="{B5ABB2A5-4551-429B-766C-2D2FBDDC1EF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12769" y="3224233"/>
            <a:ext cx="591208" cy="591208"/>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52" descr="A diagram of a diagram&#10;&#10;Description automatically generated">
            <a:extLst>
              <a:ext uri="{FF2B5EF4-FFF2-40B4-BE49-F238E27FC236}">
                <a16:creationId xmlns:a16="http://schemas.microsoft.com/office/drawing/2014/main" id="{BB084568-35B6-4434-64BC-8D8107629D63}"/>
              </a:ext>
            </a:extLst>
          </p:cNvPr>
          <p:cNvPicPr>
            <a:picLocks noChangeAspect="1"/>
          </p:cNvPicPr>
          <p:nvPr/>
        </p:nvPicPr>
        <p:blipFill>
          <a:blip r:embed="rId5"/>
          <a:stretch>
            <a:fillRect/>
          </a:stretch>
        </p:blipFill>
        <p:spPr>
          <a:xfrm>
            <a:off x="1195948" y="3794606"/>
            <a:ext cx="1116821" cy="1230306"/>
          </a:xfrm>
          <a:prstGeom prst="rect">
            <a:avLst/>
          </a:prstGeom>
        </p:spPr>
      </p:pic>
      <p:pic>
        <p:nvPicPr>
          <p:cNvPr id="55" name="Picture 54" descr="A diagram of a problem&#10;&#10;Description automatically generated">
            <a:extLst>
              <a:ext uri="{FF2B5EF4-FFF2-40B4-BE49-F238E27FC236}">
                <a16:creationId xmlns:a16="http://schemas.microsoft.com/office/drawing/2014/main" id="{46B6B9F8-EB13-46E5-46E4-D4E856519FB1}"/>
              </a:ext>
            </a:extLst>
          </p:cNvPr>
          <p:cNvPicPr>
            <a:picLocks noChangeAspect="1"/>
          </p:cNvPicPr>
          <p:nvPr/>
        </p:nvPicPr>
        <p:blipFill>
          <a:blip r:embed="rId6"/>
          <a:stretch>
            <a:fillRect/>
          </a:stretch>
        </p:blipFill>
        <p:spPr>
          <a:xfrm>
            <a:off x="3732189" y="3301394"/>
            <a:ext cx="1867356" cy="1984985"/>
          </a:xfrm>
          <a:prstGeom prst="rect">
            <a:avLst/>
          </a:prstGeom>
        </p:spPr>
      </p:pic>
      <p:pic>
        <p:nvPicPr>
          <p:cNvPr id="1042" name="Picture 18" descr="What is npm">
            <a:extLst>
              <a:ext uri="{FF2B5EF4-FFF2-40B4-BE49-F238E27FC236}">
                <a16:creationId xmlns:a16="http://schemas.microsoft.com/office/drawing/2014/main" id="{621B5E05-5DEB-6BCF-D96F-D186155BE99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49144" y="3132284"/>
            <a:ext cx="1192238" cy="1116477"/>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a:extLst>
              <a:ext uri="{FF2B5EF4-FFF2-40B4-BE49-F238E27FC236}">
                <a16:creationId xmlns:a16="http://schemas.microsoft.com/office/drawing/2014/main" id="{1DA409E1-745C-D845-0F44-99BCA57C92C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349477" y="3224233"/>
            <a:ext cx="771985" cy="7719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14909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6BF573E7-49C6-8D73-0457-BD1A59B73266}"/>
              </a:ext>
            </a:extLst>
          </p:cNvPr>
          <p:cNvSpPr>
            <a:spLocks noGrp="1"/>
          </p:cNvSpPr>
          <p:nvPr>
            <p:ph type="ftr" sz="quarter" idx="14"/>
          </p:nvPr>
        </p:nvSpPr>
        <p:spPr/>
        <p:txBody>
          <a:bodyPr/>
          <a:lstStyle/>
          <a:p>
            <a:r>
              <a:rPr lang="de-DE"/>
              <a:t>JavaScript fundamentals</a:t>
            </a:r>
            <a:endParaRPr lang="de-DE" dirty="0"/>
          </a:p>
        </p:txBody>
      </p:sp>
      <p:sp>
        <p:nvSpPr>
          <p:cNvPr id="5" name="Slide Number Placeholder 4">
            <a:extLst>
              <a:ext uri="{FF2B5EF4-FFF2-40B4-BE49-F238E27FC236}">
                <a16:creationId xmlns:a16="http://schemas.microsoft.com/office/drawing/2014/main" id="{AE95BF81-5DDE-8FBC-653B-3ED2E881FBC7}"/>
              </a:ext>
            </a:extLst>
          </p:cNvPr>
          <p:cNvSpPr>
            <a:spLocks noGrp="1"/>
          </p:cNvSpPr>
          <p:nvPr>
            <p:ph type="sldNum" sz="quarter" idx="15"/>
          </p:nvPr>
        </p:nvSpPr>
        <p:spPr/>
        <p:txBody>
          <a:bodyPr/>
          <a:lstStyle/>
          <a:p>
            <a:fld id="{767974AA-08A2-454B-9C8B-4A79D1E4672A}" type="slidenum">
              <a:rPr lang="de-DE" smtClean="0"/>
              <a:pPr/>
              <a:t>20</a:t>
            </a:fld>
            <a:endParaRPr lang="de-DE" dirty="0"/>
          </a:p>
        </p:txBody>
      </p:sp>
      <p:sp>
        <p:nvSpPr>
          <p:cNvPr id="6" name="Title 5">
            <a:extLst>
              <a:ext uri="{FF2B5EF4-FFF2-40B4-BE49-F238E27FC236}">
                <a16:creationId xmlns:a16="http://schemas.microsoft.com/office/drawing/2014/main" id="{D642396C-EE52-EB02-BD47-93654917C123}"/>
              </a:ext>
            </a:extLst>
          </p:cNvPr>
          <p:cNvSpPr>
            <a:spLocks noGrp="1"/>
          </p:cNvSpPr>
          <p:nvPr>
            <p:ph type="title"/>
          </p:nvPr>
        </p:nvSpPr>
        <p:spPr/>
        <p:txBody>
          <a:bodyPr/>
          <a:lstStyle/>
          <a:p>
            <a:r>
              <a:rPr lang="en-DE" dirty="0"/>
              <a:t>Error handling</a:t>
            </a:r>
          </a:p>
        </p:txBody>
      </p:sp>
      <p:sp>
        <p:nvSpPr>
          <p:cNvPr id="2" name="TextBox 1">
            <a:extLst>
              <a:ext uri="{FF2B5EF4-FFF2-40B4-BE49-F238E27FC236}">
                <a16:creationId xmlns:a16="http://schemas.microsoft.com/office/drawing/2014/main" id="{D1DF9184-DF37-D067-35AA-0CF3C24FF4B6}"/>
              </a:ext>
            </a:extLst>
          </p:cNvPr>
          <p:cNvSpPr txBox="1"/>
          <p:nvPr/>
        </p:nvSpPr>
        <p:spPr>
          <a:xfrm>
            <a:off x="5453449" y="107092"/>
            <a:ext cx="0" cy="0"/>
          </a:xfrm>
          <a:prstGeom prst="rect">
            <a:avLst/>
          </a:prstGeom>
          <a:noFill/>
        </p:spPr>
        <p:txBody>
          <a:bodyPr wrap="none" lIns="0" tIns="0" rIns="0" bIns="0" rtlCol="0">
            <a:noAutofit/>
          </a:bodyPr>
          <a:lstStyle/>
          <a:p>
            <a:pPr algn="l"/>
            <a:endParaRPr lang="en-DE" sz="1600" dirty="0" err="1"/>
          </a:p>
        </p:txBody>
      </p:sp>
      <p:pic>
        <p:nvPicPr>
          <p:cNvPr id="8" name="Picture 7" descr="A diagram of a computer program&#10;&#10;Description automatically generated">
            <a:extLst>
              <a:ext uri="{FF2B5EF4-FFF2-40B4-BE49-F238E27FC236}">
                <a16:creationId xmlns:a16="http://schemas.microsoft.com/office/drawing/2014/main" id="{133358DD-B1B0-B3C1-CAFE-16867CE8B734}"/>
              </a:ext>
            </a:extLst>
          </p:cNvPr>
          <p:cNvPicPr>
            <a:picLocks noChangeAspect="1"/>
          </p:cNvPicPr>
          <p:nvPr/>
        </p:nvPicPr>
        <p:blipFill>
          <a:blip r:embed="rId2"/>
          <a:stretch>
            <a:fillRect/>
          </a:stretch>
        </p:blipFill>
        <p:spPr>
          <a:xfrm>
            <a:off x="2208599" y="1272209"/>
            <a:ext cx="7772400" cy="4728321"/>
          </a:xfrm>
          <a:prstGeom prst="rect">
            <a:avLst/>
          </a:prstGeom>
        </p:spPr>
      </p:pic>
    </p:spTree>
    <p:extLst>
      <p:ext uri="{BB962C8B-B14F-4D97-AF65-F5344CB8AC3E}">
        <p14:creationId xmlns:p14="http://schemas.microsoft.com/office/powerpoint/2010/main" val="42153031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77F72A0A-4410-AB44-9570-DE42258BA5C3}"/>
              </a:ext>
            </a:extLst>
          </p:cNvPr>
          <p:cNvSpPr>
            <a:spLocks noGrp="1"/>
          </p:cNvSpPr>
          <p:nvPr>
            <p:ph type="body" sz="quarter" idx="12"/>
          </p:nvPr>
        </p:nvSpPr>
        <p:spPr>
          <a:xfrm>
            <a:off x="6733524" y="4025050"/>
            <a:ext cx="4457525" cy="2215991"/>
          </a:xfrm>
        </p:spPr>
        <p:txBody>
          <a:bodyPr/>
          <a:lstStyle/>
          <a:p>
            <a:r>
              <a:rPr lang="de-DE" sz="4800" dirty="0" err="1"/>
              <a:t>Asynchronous</a:t>
            </a:r>
            <a:r>
              <a:rPr lang="de-DE" sz="4800" dirty="0"/>
              <a:t> </a:t>
            </a:r>
            <a:r>
              <a:rPr lang="de-DE" sz="4800" dirty="0" err="1"/>
              <a:t>programming</a:t>
            </a:r>
            <a:endParaRPr lang="de-DE" sz="4800" dirty="0"/>
          </a:p>
        </p:txBody>
      </p:sp>
      <p:sp>
        <p:nvSpPr>
          <p:cNvPr id="3" name="Textplatzhalter 2">
            <a:extLst>
              <a:ext uri="{FF2B5EF4-FFF2-40B4-BE49-F238E27FC236}">
                <a16:creationId xmlns:a16="http://schemas.microsoft.com/office/drawing/2014/main" id="{60390536-B3E1-6785-2696-A00626720FD4}"/>
              </a:ext>
            </a:extLst>
          </p:cNvPr>
          <p:cNvSpPr>
            <a:spLocks noGrp="1"/>
          </p:cNvSpPr>
          <p:nvPr>
            <p:ph type="body" sz="quarter" idx="13"/>
          </p:nvPr>
        </p:nvSpPr>
        <p:spPr>
          <a:xfrm>
            <a:off x="6733524" y="3269404"/>
            <a:ext cx="4457525" cy="769763"/>
          </a:xfrm>
        </p:spPr>
        <p:txBody>
          <a:bodyPr/>
          <a:lstStyle/>
          <a:p>
            <a:r>
              <a:rPr lang="de-DE" dirty="0"/>
              <a:t>2.4</a:t>
            </a:r>
          </a:p>
        </p:txBody>
      </p:sp>
    </p:spTree>
    <p:extLst>
      <p:ext uri="{BB962C8B-B14F-4D97-AF65-F5344CB8AC3E}">
        <p14:creationId xmlns:p14="http://schemas.microsoft.com/office/powerpoint/2010/main" val="14306326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6BF573E7-49C6-8D73-0457-BD1A59B73266}"/>
              </a:ext>
            </a:extLst>
          </p:cNvPr>
          <p:cNvSpPr>
            <a:spLocks noGrp="1"/>
          </p:cNvSpPr>
          <p:nvPr>
            <p:ph type="ftr" sz="quarter" idx="14"/>
          </p:nvPr>
        </p:nvSpPr>
        <p:spPr/>
        <p:txBody>
          <a:bodyPr/>
          <a:lstStyle/>
          <a:p>
            <a:r>
              <a:rPr lang="de-DE"/>
              <a:t>JavaScript fundamentals</a:t>
            </a:r>
            <a:endParaRPr lang="de-DE" dirty="0"/>
          </a:p>
        </p:txBody>
      </p:sp>
      <p:sp>
        <p:nvSpPr>
          <p:cNvPr id="5" name="Slide Number Placeholder 4">
            <a:extLst>
              <a:ext uri="{FF2B5EF4-FFF2-40B4-BE49-F238E27FC236}">
                <a16:creationId xmlns:a16="http://schemas.microsoft.com/office/drawing/2014/main" id="{AE95BF81-5DDE-8FBC-653B-3ED2E881FBC7}"/>
              </a:ext>
            </a:extLst>
          </p:cNvPr>
          <p:cNvSpPr>
            <a:spLocks noGrp="1"/>
          </p:cNvSpPr>
          <p:nvPr>
            <p:ph type="sldNum" sz="quarter" idx="15"/>
          </p:nvPr>
        </p:nvSpPr>
        <p:spPr/>
        <p:txBody>
          <a:bodyPr/>
          <a:lstStyle/>
          <a:p>
            <a:fld id="{767974AA-08A2-454B-9C8B-4A79D1E4672A}" type="slidenum">
              <a:rPr lang="de-DE" smtClean="0"/>
              <a:pPr/>
              <a:t>22</a:t>
            </a:fld>
            <a:endParaRPr lang="de-DE" dirty="0"/>
          </a:p>
        </p:txBody>
      </p:sp>
      <p:sp>
        <p:nvSpPr>
          <p:cNvPr id="6" name="Title 5">
            <a:extLst>
              <a:ext uri="{FF2B5EF4-FFF2-40B4-BE49-F238E27FC236}">
                <a16:creationId xmlns:a16="http://schemas.microsoft.com/office/drawing/2014/main" id="{D642396C-EE52-EB02-BD47-93654917C123}"/>
              </a:ext>
            </a:extLst>
          </p:cNvPr>
          <p:cNvSpPr>
            <a:spLocks noGrp="1"/>
          </p:cNvSpPr>
          <p:nvPr>
            <p:ph type="title"/>
          </p:nvPr>
        </p:nvSpPr>
        <p:spPr/>
        <p:txBody>
          <a:bodyPr/>
          <a:lstStyle/>
          <a:p>
            <a:r>
              <a:rPr lang="en-DE" dirty="0"/>
              <a:t>Synchronous programming</a:t>
            </a:r>
          </a:p>
        </p:txBody>
      </p:sp>
      <p:pic>
        <p:nvPicPr>
          <p:cNvPr id="3" name="Picture 2">
            <a:extLst>
              <a:ext uri="{FF2B5EF4-FFF2-40B4-BE49-F238E27FC236}">
                <a16:creationId xmlns:a16="http://schemas.microsoft.com/office/drawing/2014/main" id="{3531AB53-A4BC-E36E-0825-E928797ECC37}"/>
              </a:ext>
            </a:extLst>
          </p:cNvPr>
          <p:cNvPicPr>
            <a:picLocks noChangeAspect="1"/>
          </p:cNvPicPr>
          <p:nvPr/>
        </p:nvPicPr>
        <p:blipFill>
          <a:blip r:embed="rId2"/>
          <a:srcRect/>
          <a:stretch/>
        </p:blipFill>
        <p:spPr>
          <a:xfrm>
            <a:off x="2033244" y="1170660"/>
            <a:ext cx="8125513" cy="4945460"/>
          </a:xfrm>
          <a:prstGeom prst="rect">
            <a:avLst/>
          </a:prstGeom>
        </p:spPr>
      </p:pic>
      <p:sp>
        <p:nvSpPr>
          <p:cNvPr id="2" name="TextBox 1">
            <a:extLst>
              <a:ext uri="{FF2B5EF4-FFF2-40B4-BE49-F238E27FC236}">
                <a16:creationId xmlns:a16="http://schemas.microsoft.com/office/drawing/2014/main" id="{D1DF9184-DF37-D067-35AA-0CF3C24FF4B6}"/>
              </a:ext>
            </a:extLst>
          </p:cNvPr>
          <p:cNvSpPr txBox="1"/>
          <p:nvPr/>
        </p:nvSpPr>
        <p:spPr>
          <a:xfrm>
            <a:off x="5453449" y="107092"/>
            <a:ext cx="0" cy="0"/>
          </a:xfrm>
          <a:prstGeom prst="rect">
            <a:avLst/>
          </a:prstGeom>
          <a:noFill/>
        </p:spPr>
        <p:txBody>
          <a:bodyPr wrap="none" lIns="0" tIns="0" rIns="0" bIns="0" rtlCol="0">
            <a:noAutofit/>
          </a:bodyPr>
          <a:lstStyle/>
          <a:p>
            <a:pPr algn="l"/>
            <a:endParaRPr lang="en-DE" sz="1600" dirty="0" err="1"/>
          </a:p>
        </p:txBody>
      </p:sp>
    </p:spTree>
    <p:extLst>
      <p:ext uri="{BB962C8B-B14F-4D97-AF65-F5344CB8AC3E}">
        <p14:creationId xmlns:p14="http://schemas.microsoft.com/office/powerpoint/2010/main" val="28381771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6BF573E7-49C6-8D73-0457-BD1A59B73266}"/>
              </a:ext>
            </a:extLst>
          </p:cNvPr>
          <p:cNvSpPr>
            <a:spLocks noGrp="1"/>
          </p:cNvSpPr>
          <p:nvPr>
            <p:ph type="ftr" sz="quarter" idx="14"/>
          </p:nvPr>
        </p:nvSpPr>
        <p:spPr/>
        <p:txBody>
          <a:bodyPr/>
          <a:lstStyle/>
          <a:p>
            <a:r>
              <a:rPr lang="de-DE"/>
              <a:t>JavaScript fundamentals</a:t>
            </a:r>
            <a:endParaRPr lang="de-DE" dirty="0"/>
          </a:p>
        </p:txBody>
      </p:sp>
      <p:sp>
        <p:nvSpPr>
          <p:cNvPr id="5" name="Slide Number Placeholder 4">
            <a:extLst>
              <a:ext uri="{FF2B5EF4-FFF2-40B4-BE49-F238E27FC236}">
                <a16:creationId xmlns:a16="http://schemas.microsoft.com/office/drawing/2014/main" id="{AE95BF81-5DDE-8FBC-653B-3ED2E881FBC7}"/>
              </a:ext>
            </a:extLst>
          </p:cNvPr>
          <p:cNvSpPr>
            <a:spLocks noGrp="1"/>
          </p:cNvSpPr>
          <p:nvPr>
            <p:ph type="sldNum" sz="quarter" idx="15"/>
          </p:nvPr>
        </p:nvSpPr>
        <p:spPr/>
        <p:txBody>
          <a:bodyPr/>
          <a:lstStyle/>
          <a:p>
            <a:fld id="{767974AA-08A2-454B-9C8B-4A79D1E4672A}" type="slidenum">
              <a:rPr lang="de-DE" smtClean="0"/>
              <a:pPr/>
              <a:t>23</a:t>
            </a:fld>
            <a:endParaRPr lang="de-DE" dirty="0"/>
          </a:p>
        </p:txBody>
      </p:sp>
      <p:sp>
        <p:nvSpPr>
          <p:cNvPr id="6" name="Title 5">
            <a:extLst>
              <a:ext uri="{FF2B5EF4-FFF2-40B4-BE49-F238E27FC236}">
                <a16:creationId xmlns:a16="http://schemas.microsoft.com/office/drawing/2014/main" id="{D642396C-EE52-EB02-BD47-93654917C123}"/>
              </a:ext>
            </a:extLst>
          </p:cNvPr>
          <p:cNvSpPr>
            <a:spLocks noGrp="1"/>
          </p:cNvSpPr>
          <p:nvPr>
            <p:ph type="title"/>
          </p:nvPr>
        </p:nvSpPr>
        <p:spPr/>
        <p:txBody>
          <a:bodyPr/>
          <a:lstStyle/>
          <a:p>
            <a:r>
              <a:rPr lang="en-DE" dirty="0"/>
              <a:t>Asynchronous programming</a:t>
            </a:r>
          </a:p>
        </p:txBody>
      </p:sp>
      <p:pic>
        <p:nvPicPr>
          <p:cNvPr id="3" name="Picture 2">
            <a:extLst>
              <a:ext uri="{FF2B5EF4-FFF2-40B4-BE49-F238E27FC236}">
                <a16:creationId xmlns:a16="http://schemas.microsoft.com/office/drawing/2014/main" id="{3531AB53-A4BC-E36E-0825-E928797ECC37}"/>
              </a:ext>
            </a:extLst>
          </p:cNvPr>
          <p:cNvPicPr>
            <a:picLocks noChangeAspect="1"/>
          </p:cNvPicPr>
          <p:nvPr/>
        </p:nvPicPr>
        <p:blipFill>
          <a:blip r:embed="rId2"/>
          <a:srcRect/>
          <a:stretch/>
        </p:blipFill>
        <p:spPr>
          <a:xfrm>
            <a:off x="2192134" y="1267366"/>
            <a:ext cx="7807732" cy="4752047"/>
          </a:xfrm>
          <a:prstGeom prst="rect">
            <a:avLst/>
          </a:prstGeom>
        </p:spPr>
      </p:pic>
    </p:spTree>
    <p:extLst>
      <p:ext uri="{BB962C8B-B14F-4D97-AF65-F5344CB8AC3E}">
        <p14:creationId xmlns:p14="http://schemas.microsoft.com/office/powerpoint/2010/main" val="17548245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6BF573E7-49C6-8D73-0457-BD1A59B73266}"/>
              </a:ext>
            </a:extLst>
          </p:cNvPr>
          <p:cNvSpPr>
            <a:spLocks noGrp="1"/>
          </p:cNvSpPr>
          <p:nvPr>
            <p:ph type="ftr" sz="quarter" idx="14"/>
          </p:nvPr>
        </p:nvSpPr>
        <p:spPr/>
        <p:txBody>
          <a:bodyPr/>
          <a:lstStyle/>
          <a:p>
            <a:r>
              <a:rPr lang="de-DE"/>
              <a:t>JavaScript fundamentals</a:t>
            </a:r>
            <a:endParaRPr lang="de-DE" dirty="0"/>
          </a:p>
        </p:txBody>
      </p:sp>
      <p:sp>
        <p:nvSpPr>
          <p:cNvPr id="5" name="Slide Number Placeholder 4">
            <a:extLst>
              <a:ext uri="{FF2B5EF4-FFF2-40B4-BE49-F238E27FC236}">
                <a16:creationId xmlns:a16="http://schemas.microsoft.com/office/drawing/2014/main" id="{AE95BF81-5DDE-8FBC-653B-3ED2E881FBC7}"/>
              </a:ext>
            </a:extLst>
          </p:cNvPr>
          <p:cNvSpPr>
            <a:spLocks noGrp="1"/>
          </p:cNvSpPr>
          <p:nvPr>
            <p:ph type="sldNum" sz="quarter" idx="15"/>
          </p:nvPr>
        </p:nvSpPr>
        <p:spPr/>
        <p:txBody>
          <a:bodyPr/>
          <a:lstStyle/>
          <a:p>
            <a:fld id="{767974AA-08A2-454B-9C8B-4A79D1E4672A}" type="slidenum">
              <a:rPr lang="de-DE" smtClean="0"/>
              <a:pPr/>
              <a:t>24</a:t>
            </a:fld>
            <a:endParaRPr lang="de-DE" dirty="0"/>
          </a:p>
        </p:txBody>
      </p:sp>
      <p:sp>
        <p:nvSpPr>
          <p:cNvPr id="6" name="Title 5">
            <a:extLst>
              <a:ext uri="{FF2B5EF4-FFF2-40B4-BE49-F238E27FC236}">
                <a16:creationId xmlns:a16="http://schemas.microsoft.com/office/drawing/2014/main" id="{D642396C-EE52-EB02-BD47-93654917C123}"/>
              </a:ext>
            </a:extLst>
          </p:cNvPr>
          <p:cNvSpPr>
            <a:spLocks noGrp="1"/>
          </p:cNvSpPr>
          <p:nvPr>
            <p:ph type="title"/>
          </p:nvPr>
        </p:nvSpPr>
        <p:spPr/>
        <p:txBody>
          <a:bodyPr/>
          <a:lstStyle/>
          <a:p>
            <a:r>
              <a:rPr lang="en-DE" dirty="0"/>
              <a:t>Asynchronous programming</a:t>
            </a:r>
          </a:p>
        </p:txBody>
      </p:sp>
      <p:pic>
        <p:nvPicPr>
          <p:cNvPr id="3" name="Picture 2">
            <a:extLst>
              <a:ext uri="{FF2B5EF4-FFF2-40B4-BE49-F238E27FC236}">
                <a16:creationId xmlns:a16="http://schemas.microsoft.com/office/drawing/2014/main" id="{3531AB53-A4BC-E36E-0825-E928797ECC37}"/>
              </a:ext>
            </a:extLst>
          </p:cNvPr>
          <p:cNvPicPr>
            <a:picLocks noChangeAspect="1"/>
          </p:cNvPicPr>
          <p:nvPr/>
        </p:nvPicPr>
        <p:blipFill>
          <a:blip r:embed="rId2"/>
          <a:srcRect/>
          <a:stretch/>
        </p:blipFill>
        <p:spPr>
          <a:xfrm>
            <a:off x="2192134" y="1267366"/>
            <a:ext cx="7807732" cy="4752047"/>
          </a:xfrm>
          <a:prstGeom prst="rect">
            <a:avLst/>
          </a:prstGeom>
        </p:spPr>
      </p:pic>
    </p:spTree>
    <p:extLst>
      <p:ext uri="{BB962C8B-B14F-4D97-AF65-F5344CB8AC3E}">
        <p14:creationId xmlns:p14="http://schemas.microsoft.com/office/powerpoint/2010/main" val="6701444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6BF573E7-49C6-8D73-0457-BD1A59B73266}"/>
              </a:ext>
            </a:extLst>
          </p:cNvPr>
          <p:cNvSpPr>
            <a:spLocks noGrp="1"/>
          </p:cNvSpPr>
          <p:nvPr>
            <p:ph type="ftr" sz="quarter" idx="14"/>
          </p:nvPr>
        </p:nvSpPr>
        <p:spPr/>
        <p:txBody>
          <a:bodyPr/>
          <a:lstStyle/>
          <a:p>
            <a:r>
              <a:rPr lang="de-DE"/>
              <a:t>JavaScript fundamentals</a:t>
            </a:r>
            <a:endParaRPr lang="de-DE" dirty="0"/>
          </a:p>
        </p:txBody>
      </p:sp>
      <p:sp>
        <p:nvSpPr>
          <p:cNvPr id="5" name="Slide Number Placeholder 4">
            <a:extLst>
              <a:ext uri="{FF2B5EF4-FFF2-40B4-BE49-F238E27FC236}">
                <a16:creationId xmlns:a16="http://schemas.microsoft.com/office/drawing/2014/main" id="{AE95BF81-5DDE-8FBC-653B-3ED2E881FBC7}"/>
              </a:ext>
            </a:extLst>
          </p:cNvPr>
          <p:cNvSpPr>
            <a:spLocks noGrp="1"/>
          </p:cNvSpPr>
          <p:nvPr>
            <p:ph type="sldNum" sz="quarter" idx="15"/>
          </p:nvPr>
        </p:nvSpPr>
        <p:spPr/>
        <p:txBody>
          <a:bodyPr/>
          <a:lstStyle/>
          <a:p>
            <a:fld id="{767974AA-08A2-454B-9C8B-4A79D1E4672A}" type="slidenum">
              <a:rPr lang="de-DE" smtClean="0"/>
              <a:pPr/>
              <a:t>25</a:t>
            </a:fld>
            <a:endParaRPr lang="de-DE" dirty="0"/>
          </a:p>
        </p:txBody>
      </p:sp>
      <p:sp>
        <p:nvSpPr>
          <p:cNvPr id="6" name="Title 5">
            <a:extLst>
              <a:ext uri="{FF2B5EF4-FFF2-40B4-BE49-F238E27FC236}">
                <a16:creationId xmlns:a16="http://schemas.microsoft.com/office/drawing/2014/main" id="{D642396C-EE52-EB02-BD47-93654917C123}"/>
              </a:ext>
            </a:extLst>
          </p:cNvPr>
          <p:cNvSpPr>
            <a:spLocks noGrp="1"/>
          </p:cNvSpPr>
          <p:nvPr>
            <p:ph type="title"/>
          </p:nvPr>
        </p:nvSpPr>
        <p:spPr/>
        <p:txBody>
          <a:bodyPr/>
          <a:lstStyle/>
          <a:p>
            <a:r>
              <a:rPr lang="en-DE" dirty="0"/>
              <a:t>Sync vs Async vs Parallel</a:t>
            </a:r>
          </a:p>
        </p:txBody>
      </p:sp>
      <p:pic>
        <p:nvPicPr>
          <p:cNvPr id="3" name="Picture 2">
            <a:extLst>
              <a:ext uri="{FF2B5EF4-FFF2-40B4-BE49-F238E27FC236}">
                <a16:creationId xmlns:a16="http://schemas.microsoft.com/office/drawing/2014/main" id="{3531AB53-A4BC-E36E-0825-E928797ECC37}"/>
              </a:ext>
            </a:extLst>
          </p:cNvPr>
          <p:cNvPicPr>
            <a:picLocks noChangeAspect="1"/>
          </p:cNvPicPr>
          <p:nvPr/>
        </p:nvPicPr>
        <p:blipFill>
          <a:blip r:embed="rId2"/>
          <a:srcRect/>
          <a:stretch/>
        </p:blipFill>
        <p:spPr>
          <a:xfrm>
            <a:off x="2192134" y="1267366"/>
            <a:ext cx="7807731" cy="4752047"/>
          </a:xfrm>
          <a:prstGeom prst="rect">
            <a:avLst/>
          </a:prstGeom>
        </p:spPr>
      </p:pic>
    </p:spTree>
    <p:extLst>
      <p:ext uri="{BB962C8B-B14F-4D97-AF65-F5344CB8AC3E}">
        <p14:creationId xmlns:p14="http://schemas.microsoft.com/office/powerpoint/2010/main" val="1773452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6BF573E7-49C6-8D73-0457-BD1A59B73266}"/>
              </a:ext>
            </a:extLst>
          </p:cNvPr>
          <p:cNvSpPr>
            <a:spLocks noGrp="1"/>
          </p:cNvSpPr>
          <p:nvPr>
            <p:ph type="ftr" sz="quarter" idx="14"/>
          </p:nvPr>
        </p:nvSpPr>
        <p:spPr/>
        <p:txBody>
          <a:bodyPr/>
          <a:lstStyle/>
          <a:p>
            <a:r>
              <a:rPr lang="de-DE"/>
              <a:t>JavaScript fundamentals</a:t>
            </a:r>
            <a:endParaRPr lang="de-DE" dirty="0"/>
          </a:p>
        </p:txBody>
      </p:sp>
      <p:sp>
        <p:nvSpPr>
          <p:cNvPr id="5" name="Slide Number Placeholder 4">
            <a:extLst>
              <a:ext uri="{FF2B5EF4-FFF2-40B4-BE49-F238E27FC236}">
                <a16:creationId xmlns:a16="http://schemas.microsoft.com/office/drawing/2014/main" id="{AE95BF81-5DDE-8FBC-653B-3ED2E881FBC7}"/>
              </a:ext>
            </a:extLst>
          </p:cNvPr>
          <p:cNvSpPr>
            <a:spLocks noGrp="1"/>
          </p:cNvSpPr>
          <p:nvPr>
            <p:ph type="sldNum" sz="quarter" idx="15"/>
          </p:nvPr>
        </p:nvSpPr>
        <p:spPr/>
        <p:txBody>
          <a:bodyPr/>
          <a:lstStyle/>
          <a:p>
            <a:fld id="{767974AA-08A2-454B-9C8B-4A79D1E4672A}" type="slidenum">
              <a:rPr lang="de-DE" smtClean="0"/>
              <a:pPr/>
              <a:t>26</a:t>
            </a:fld>
            <a:endParaRPr lang="de-DE" dirty="0"/>
          </a:p>
        </p:txBody>
      </p:sp>
      <p:sp>
        <p:nvSpPr>
          <p:cNvPr id="6" name="Title 5">
            <a:extLst>
              <a:ext uri="{FF2B5EF4-FFF2-40B4-BE49-F238E27FC236}">
                <a16:creationId xmlns:a16="http://schemas.microsoft.com/office/drawing/2014/main" id="{D642396C-EE52-EB02-BD47-93654917C123}"/>
              </a:ext>
            </a:extLst>
          </p:cNvPr>
          <p:cNvSpPr>
            <a:spLocks noGrp="1"/>
          </p:cNvSpPr>
          <p:nvPr>
            <p:ph type="title"/>
          </p:nvPr>
        </p:nvSpPr>
        <p:spPr/>
        <p:txBody>
          <a:bodyPr/>
          <a:lstStyle/>
          <a:p>
            <a:r>
              <a:rPr lang="en-DE" dirty="0"/>
              <a:t>Promises</a:t>
            </a:r>
          </a:p>
        </p:txBody>
      </p:sp>
      <p:pic>
        <p:nvPicPr>
          <p:cNvPr id="7" name="Picture 6" descr="A cartoon of a person with a computer and a campfire&#10;&#10;Description automatically generated">
            <a:extLst>
              <a:ext uri="{FF2B5EF4-FFF2-40B4-BE49-F238E27FC236}">
                <a16:creationId xmlns:a16="http://schemas.microsoft.com/office/drawing/2014/main" id="{D14F620A-9CA7-6E22-DED5-9B084C729EBD}"/>
              </a:ext>
            </a:extLst>
          </p:cNvPr>
          <p:cNvPicPr>
            <a:picLocks noChangeAspect="1"/>
          </p:cNvPicPr>
          <p:nvPr/>
        </p:nvPicPr>
        <p:blipFill>
          <a:blip r:embed="rId2"/>
          <a:stretch>
            <a:fillRect/>
          </a:stretch>
        </p:blipFill>
        <p:spPr>
          <a:xfrm>
            <a:off x="2208599" y="1063729"/>
            <a:ext cx="7772400" cy="4730542"/>
          </a:xfrm>
          <a:prstGeom prst="rect">
            <a:avLst/>
          </a:prstGeom>
        </p:spPr>
      </p:pic>
    </p:spTree>
    <p:extLst>
      <p:ext uri="{BB962C8B-B14F-4D97-AF65-F5344CB8AC3E}">
        <p14:creationId xmlns:p14="http://schemas.microsoft.com/office/powerpoint/2010/main" val="17496840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6BF573E7-49C6-8D73-0457-BD1A59B73266}"/>
              </a:ext>
            </a:extLst>
          </p:cNvPr>
          <p:cNvSpPr>
            <a:spLocks noGrp="1"/>
          </p:cNvSpPr>
          <p:nvPr>
            <p:ph type="ftr" sz="quarter" idx="14"/>
          </p:nvPr>
        </p:nvSpPr>
        <p:spPr/>
        <p:txBody>
          <a:bodyPr/>
          <a:lstStyle/>
          <a:p>
            <a:r>
              <a:rPr lang="de-DE"/>
              <a:t>JavaScript fundamentals</a:t>
            </a:r>
            <a:endParaRPr lang="de-DE" dirty="0"/>
          </a:p>
        </p:txBody>
      </p:sp>
      <p:sp>
        <p:nvSpPr>
          <p:cNvPr id="5" name="Slide Number Placeholder 4">
            <a:extLst>
              <a:ext uri="{FF2B5EF4-FFF2-40B4-BE49-F238E27FC236}">
                <a16:creationId xmlns:a16="http://schemas.microsoft.com/office/drawing/2014/main" id="{AE95BF81-5DDE-8FBC-653B-3ED2E881FBC7}"/>
              </a:ext>
            </a:extLst>
          </p:cNvPr>
          <p:cNvSpPr>
            <a:spLocks noGrp="1"/>
          </p:cNvSpPr>
          <p:nvPr>
            <p:ph type="sldNum" sz="quarter" idx="15"/>
          </p:nvPr>
        </p:nvSpPr>
        <p:spPr/>
        <p:txBody>
          <a:bodyPr/>
          <a:lstStyle/>
          <a:p>
            <a:fld id="{767974AA-08A2-454B-9C8B-4A79D1E4672A}" type="slidenum">
              <a:rPr lang="de-DE" smtClean="0"/>
              <a:pPr/>
              <a:t>27</a:t>
            </a:fld>
            <a:endParaRPr lang="de-DE" dirty="0"/>
          </a:p>
        </p:txBody>
      </p:sp>
      <p:sp>
        <p:nvSpPr>
          <p:cNvPr id="6" name="Title 5">
            <a:extLst>
              <a:ext uri="{FF2B5EF4-FFF2-40B4-BE49-F238E27FC236}">
                <a16:creationId xmlns:a16="http://schemas.microsoft.com/office/drawing/2014/main" id="{D642396C-EE52-EB02-BD47-93654917C123}"/>
              </a:ext>
            </a:extLst>
          </p:cNvPr>
          <p:cNvSpPr>
            <a:spLocks noGrp="1"/>
          </p:cNvSpPr>
          <p:nvPr>
            <p:ph type="title"/>
          </p:nvPr>
        </p:nvSpPr>
        <p:spPr/>
        <p:txBody>
          <a:bodyPr/>
          <a:lstStyle/>
          <a:p>
            <a:r>
              <a:rPr lang="en-DE" dirty="0"/>
              <a:t>Promises</a:t>
            </a:r>
          </a:p>
        </p:txBody>
      </p:sp>
      <p:pic>
        <p:nvPicPr>
          <p:cNvPr id="7" name="Picture 6">
            <a:extLst>
              <a:ext uri="{FF2B5EF4-FFF2-40B4-BE49-F238E27FC236}">
                <a16:creationId xmlns:a16="http://schemas.microsoft.com/office/drawing/2014/main" id="{D14F620A-9CA7-6E22-DED5-9B084C729EBD}"/>
              </a:ext>
            </a:extLst>
          </p:cNvPr>
          <p:cNvPicPr>
            <a:picLocks noChangeAspect="1"/>
          </p:cNvPicPr>
          <p:nvPr/>
        </p:nvPicPr>
        <p:blipFill>
          <a:blip r:embed="rId2"/>
          <a:srcRect/>
          <a:stretch/>
        </p:blipFill>
        <p:spPr>
          <a:xfrm>
            <a:off x="2208600" y="1063729"/>
            <a:ext cx="7772398" cy="4730542"/>
          </a:xfrm>
          <a:prstGeom prst="rect">
            <a:avLst/>
          </a:prstGeom>
        </p:spPr>
      </p:pic>
    </p:spTree>
    <p:extLst>
      <p:ext uri="{BB962C8B-B14F-4D97-AF65-F5344CB8AC3E}">
        <p14:creationId xmlns:p14="http://schemas.microsoft.com/office/powerpoint/2010/main" val="4716869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6BF573E7-49C6-8D73-0457-BD1A59B73266}"/>
              </a:ext>
            </a:extLst>
          </p:cNvPr>
          <p:cNvSpPr>
            <a:spLocks noGrp="1"/>
          </p:cNvSpPr>
          <p:nvPr>
            <p:ph type="ftr" sz="quarter" idx="14"/>
          </p:nvPr>
        </p:nvSpPr>
        <p:spPr/>
        <p:txBody>
          <a:bodyPr/>
          <a:lstStyle/>
          <a:p>
            <a:r>
              <a:rPr lang="de-DE"/>
              <a:t>JavaScript fundamentals</a:t>
            </a:r>
            <a:endParaRPr lang="de-DE" dirty="0"/>
          </a:p>
        </p:txBody>
      </p:sp>
      <p:sp>
        <p:nvSpPr>
          <p:cNvPr id="5" name="Slide Number Placeholder 4">
            <a:extLst>
              <a:ext uri="{FF2B5EF4-FFF2-40B4-BE49-F238E27FC236}">
                <a16:creationId xmlns:a16="http://schemas.microsoft.com/office/drawing/2014/main" id="{AE95BF81-5DDE-8FBC-653B-3ED2E881FBC7}"/>
              </a:ext>
            </a:extLst>
          </p:cNvPr>
          <p:cNvSpPr>
            <a:spLocks noGrp="1"/>
          </p:cNvSpPr>
          <p:nvPr>
            <p:ph type="sldNum" sz="quarter" idx="15"/>
          </p:nvPr>
        </p:nvSpPr>
        <p:spPr/>
        <p:txBody>
          <a:bodyPr/>
          <a:lstStyle/>
          <a:p>
            <a:fld id="{767974AA-08A2-454B-9C8B-4A79D1E4672A}" type="slidenum">
              <a:rPr lang="de-DE" smtClean="0"/>
              <a:pPr/>
              <a:t>28</a:t>
            </a:fld>
            <a:endParaRPr lang="de-DE" dirty="0"/>
          </a:p>
        </p:txBody>
      </p:sp>
      <p:sp>
        <p:nvSpPr>
          <p:cNvPr id="6" name="Title 5">
            <a:extLst>
              <a:ext uri="{FF2B5EF4-FFF2-40B4-BE49-F238E27FC236}">
                <a16:creationId xmlns:a16="http://schemas.microsoft.com/office/drawing/2014/main" id="{D642396C-EE52-EB02-BD47-93654917C123}"/>
              </a:ext>
            </a:extLst>
          </p:cNvPr>
          <p:cNvSpPr>
            <a:spLocks noGrp="1"/>
          </p:cNvSpPr>
          <p:nvPr>
            <p:ph type="title"/>
          </p:nvPr>
        </p:nvSpPr>
        <p:spPr/>
        <p:txBody>
          <a:bodyPr/>
          <a:lstStyle/>
          <a:p>
            <a:r>
              <a:rPr lang="en-DE" dirty="0"/>
              <a:t>Promise.all()</a:t>
            </a:r>
          </a:p>
        </p:txBody>
      </p:sp>
      <p:pic>
        <p:nvPicPr>
          <p:cNvPr id="3" name="Picture 2">
            <a:extLst>
              <a:ext uri="{FF2B5EF4-FFF2-40B4-BE49-F238E27FC236}">
                <a16:creationId xmlns:a16="http://schemas.microsoft.com/office/drawing/2014/main" id="{120C6F5D-DEC3-C4FA-88BE-14BCF17DAE88}"/>
              </a:ext>
            </a:extLst>
          </p:cNvPr>
          <p:cNvPicPr>
            <a:picLocks noChangeAspect="1"/>
          </p:cNvPicPr>
          <p:nvPr/>
        </p:nvPicPr>
        <p:blipFill>
          <a:blip r:embed="rId2"/>
          <a:srcRect/>
          <a:stretch/>
        </p:blipFill>
        <p:spPr>
          <a:xfrm>
            <a:off x="2208599" y="1151203"/>
            <a:ext cx="7772399" cy="4728321"/>
          </a:xfrm>
          <a:prstGeom prst="rect">
            <a:avLst/>
          </a:prstGeom>
        </p:spPr>
      </p:pic>
    </p:spTree>
    <p:extLst>
      <p:ext uri="{BB962C8B-B14F-4D97-AF65-F5344CB8AC3E}">
        <p14:creationId xmlns:p14="http://schemas.microsoft.com/office/powerpoint/2010/main" val="36061214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6BF573E7-49C6-8D73-0457-BD1A59B73266}"/>
              </a:ext>
            </a:extLst>
          </p:cNvPr>
          <p:cNvSpPr>
            <a:spLocks noGrp="1"/>
          </p:cNvSpPr>
          <p:nvPr>
            <p:ph type="ftr" sz="quarter" idx="14"/>
          </p:nvPr>
        </p:nvSpPr>
        <p:spPr/>
        <p:txBody>
          <a:bodyPr/>
          <a:lstStyle/>
          <a:p>
            <a:r>
              <a:rPr lang="de-DE"/>
              <a:t>JavaScript fundamentals</a:t>
            </a:r>
            <a:endParaRPr lang="de-DE" dirty="0"/>
          </a:p>
        </p:txBody>
      </p:sp>
      <p:sp>
        <p:nvSpPr>
          <p:cNvPr id="5" name="Slide Number Placeholder 4">
            <a:extLst>
              <a:ext uri="{FF2B5EF4-FFF2-40B4-BE49-F238E27FC236}">
                <a16:creationId xmlns:a16="http://schemas.microsoft.com/office/drawing/2014/main" id="{AE95BF81-5DDE-8FBC-653B-3ED2E881FBC7}"/>
              </a:ext>
            </a:extLst>
          </p:cNvPr>
          <p:cNvSpPr>
            <a:spLocks noGrp="1"/>
          </p:cNvSpPr>
          <p:nvPr>
            <p:ph type="sldNum" sz="quarter" idx="15"/>
          </p:nvPr>
        </p:nvSpPr>
        <p:spPr/>
        <p:txBody>
          <a:bodyPr/>
          <a:lstStyle/>
          <a:p>
            <a:fld id="{767974AA-08A2-454B-9C8B-4A79D1E4672A}" type="slidenum">
              <a:rPr lang="de-DE" smtClean="0"/>
              <a:pPr/>
              <a:t>29</a:t>
            </a:fld>
            <a:endParaRPr lang="de-DE" dirty="0"/>
          </a:p>
        </p:txBody>
      </p:sp>
      <p:sp>
        <p:nvSpPr>
          <p:cNvPr id="6" name="Title 5">
            <a:extLst>
              <a:ext uri="{FF2B5EF4-FFF2-40B4-BE49-F238E27FC236}">
                <a16:creationId xmlns:a16="http://schemas.microsoft.com/office/drawing/2014/main" id="{D642396C-EE52-EB02-BD47-93654917C123}"/>
              </a:ext>
            </a:extLst>
          </p:cNvPr>
          <p:cNvSpPr>
            <a:spLocks noGrp="1"/>
          </p:cNvSpPr>
          <p:nvPr>
            <p:ph type="title"/>
          </p:nvPr>
        </p:nvSpPr>
        <p:spPr/>
        <p:txBody>
          <a:bodyPr/>
          <a:lstStyle/>
          <a:p>
            <a:r>
              <a:rPr lang="en-DE" dirty="0"/>
              <a:t>Promise.any()</a:t>
            </a:r>
          </a:p>
        </p:txBody>
      </p:sp>
      <p:pic>
        <p:nvPicPr>
          <p:cNvPr id="3" name="Picture 2">
            <a:extLst>
              <a:ext uri="{FF2B5EF4-FFF2-40B4-BE49-F238E27FC236}">
                <a16:creationId xmlns:a16="http://schemas.microsoft.com/office/drawing/2014/main" id="{120C6F5D-DEC3-C4FA-88BE-14BCF17DAE88}"/>
              </a:ext>
            </a:extLst>
          </p:cNvPr>
          <p:cNvPicPr>
            <a:picLocks noChangeAspect="1"/>
          </p:cNvPicPr>
          <p:nvPr/>
        </p:nvPicPr>
        <p:blipFill>
          <a:blip r:embed="rId2"/>
          <a:srcRect/>
          <a:stretch/>
        </p:blipFill>
        <p:spPr>
          <a:xfrm>
            <a:off x="2208599" y="1151203"/>
            <a:ext cx="7772399" cy="4728321"/>
          </a:xfrm>
          <a:prstGeom prst="rect">
            <a:avLst/>
          </a:prstGeom>
        </p:spPr>
      </p:pic>
    </p:spTree>
    <p:extLst>
      <p:ext uri="{BB962C8B-B14F-4D97-AF65-F5344CB8AC3E}">
        <p14:creationId xmlns:p14="http://schemas.microsoft.com/office/powerpoint/2010/main" val="35245961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FB5D2E7-4B5D-78AC-5CDE-227F833CD2E2}"/>
              </a:ext>
            </a:extLst>
          </p:cNvPr>
          <p:cNvSpPr>
            <a:spLocks noGrp="1"/>
          </p:cNvSpPr>
          <p:nvPr>
            <p:ph type="title"/>
          </p:nvPr>
        </p:nvSpPr>
        <p:spPr>
          <a:xfrm>
            <a:off x="4062412" y="989697"/>
            <a:ext cx="7651749" cy="935641"/>
          </a:xfrm>
        </p:spPr>
        <p:txBody>
          <a:bodyPr/>
          <a:lstStyle/>
          <a:p>
            <a:r>
              <a:rPr lang="de-DE" dirty="0"/>
              <a:t>Day 1</a:t>
            </a:r>
          </a:p>
        </p:txBody>
      </p:sp>
      <p:sp>
        <p:nvSpPr>
          <p:cNvPr id="3" name="Textplatzhalter 2">
            <a:extLst>
              <a:ext uri="{FF2B5EF4-FFF2-40B4-BE49-F238E27FC236}">
                <a16:creationId xmlns:a16="http://schemas.microsoft.com/office/drawing/2014/main" id="{70265B15-BA2C-78BC-9724-131657581890}"/>
              </a:ext>
            </a:extLst>
          </p:cNvPr>
          <p:cNvSpPr>
            <a:spLocks noGrp="1"/>
          </p:cNvSpPr>
          <p:nvPr>
            <p:ph type="body" sz="quarter" idx="12"/>
          </p:nvPr>
        </p:nvSpPr>
        <p:spPr>
          <a:xfrm>
            <a:off x="4062412" y="2041522"/>
            <a:ext cx="6859588" cy="4308478"/>
          </a:xfrm>
        </p:spPr>
        <p:txBody>
          <a:bodyPr/>
          <a:lstStyle/>
          <a:p>
            <a:r>
              <a:rPr lang="de-DE" dirty="0"/>
              <a:t>Environment </a:t>
            </a:r>
            <a:r>
              <a:rPr lang="de-DE" dirty="0" err="1"/>
              <a:t>setup</a:t>
            </a:r>
            <a:endParaRPr lang="de-DE" dirty="0"/>
          </a:p>
          <a:p>
            <a:r>
              <a:rPr lang="de-DE" dirty="0"/>
              <a:t>Variables and </a:t>
            </a:r>
            <a:r>
              <a:rPr lang="de-DE" dirty="0" err="1"/>
              <a:t>datatypes</a:t>
            </a:r>
            <a:endParaRPr lang="de-DE" dirty="0"/>
          </a:p>
          <a:p>
            <a:r>
              <a:rPr lang="de-DE" dirty="0"/>
              <a:t>Operators</a:t>
            </a:r>
          </a:p>
          <a:p>
            <a:r>
              <a:rPr lang="de-DE" dirty="0"/>
              <a:t>Control </a:t>
            </a:r>
            <a:r>
              <a:rPr lang="de-DE" dirty="0" err="1"/>
              <a:t>structures</a:t>
            </a:r>
            <a:endParaRPr lang="de-DE" dirty="0"/>
          </a:p>
          <a:p>
            <a:r>
              <a:rPr lang="de-DE" dirty="0" err="1"/>
              <a:t>Exercises</a:t>
            </a:r>
            <a:endParaRPr lang="de-DE" dirty="0"/>
          </a:p>
          <a:p>
            <a:r>
              <a:rPr lang="de-DE" dirty="0"/>
              <a:t>Free </a:t>
            </a:r>
            <a:r>
              <a:rPr lang="de-DE" dirty="0" err="1"/>
              <a:t>practice</a:t>
            </a:r>
            <a:endParaRPr lang="de-DE" dirty="0"/>
          </a:p>
          <a:p>
            <a:endParaRPr lang="de-DE" dirty="0"/>
          </a:p>
        </p:txBody>
      </p:sp>
      <p:pic>
        <p:nvPicPr>
          <p:cNvPr id="8" name="Bildplatzhalter 7" descr="Ein Bild, das Person, computer, Kleidung, Büroausstattung enthält.&#10;&#10;Automatisch generierte Beschreibung">
            <a:extLst>
              <a:ext uri="{FF2B5EF4-FFF2-40B4-BE49-F238E27FC236}">
                <a16:creationId xmlns:a16="http://schemas.microsoft.com/office/drawing/2014/main" id="{939D3345-353B-CC06-8B11-48A5BCD1E70F}"/>
              </a:ext>
            </a:extLst>
          </p:cNvPr>
          <p:cNvPicPr>
            <a:picLocks noGrp="1" noRot="1" noChangeAspect="1" noMove="1" noResize="1" noEditPoints="1" noAdjustHandles="1" noChangeArrowheads="1" noChangeShapeType="1" noCrop="1"/>
          </p:cNvPicPr>
          <p:nvPr>
            <p:ph type="pic" sz="quarter" idx="13"/>
          </p:nvPr>
        </p:nvPicPr>
        <p:blipFill rotWithShape="1">
          <a:blip r:embed="rId3" cstate="screen">
            <a:extLst>
              <a:ext uri="{28A0092B-C50C-407E-A947-70E740481C1C}">
                <a14:useLocalDpi xmlns:a14="http://schemas.microsoft.com/office/drawing/2010/main"/>
              </a:ext>
            </a:extLst>
          </a:blip>
          <a:srcRect/>
          <a:stretch/>
        </p:blipFill>
        <p:spPr>
          <a:xfrm>
            <a:off x="-1" y="506414"/>
            <a:ext cx="3045623" cy="6351587"/>
          </a:xfrm>
        </p:spPr>
      </p:pic>
    </p:spTree>
    <p:extLst>
      <p:ext uri="{BB962C8B-B14F-4D97-AF65-F5344CB8AC3E}">
        <p14:creationId xmlns:p14="http://schemas.microsoft.com/office/powerpoint/2010/main" val="20626907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6BF573E7-49C6-8D73-0457-BD1A59B73266}"/>
              </a:ext>
            </a:extLst>
          </p:cNvPr>
          <p:cNvSpPr>
            <a:spLocks noGrp="1"/>
          </p:cNvSpPr>
          <p:nvPr>
            <p:ph type="ftr" sz="quarter" idx="14"/>
          </p:nvPr>
        </p:nvSpPr>
        <p:spPr/>
        <p:txBody>
          <a:bodyPr/>
          <a:lstStyle/>
          <a:p>
            <a:r>
              <a:rPr lang="de-DE"/>
              <a:t>JavaScript fundamentals</a:t>
            </a:r>
            <a:endParaRPr lang="de-DE" dirty="0"/>
          </a:p>
        </p:txBody>
      </p:sp>
      <p:sp>
        <p:nvSpPr>
          <p:cNvPr id="5" name="Slide Number Placeholder 4">
            <a:extLst>
              <a:ext uri="{FF2B5EF4-FFF2-40B4-BE49-F238E27FC236}">
                <a16:creationId xmlns:a16="http://schemas.microsoft.com/office/drawing/2014/main" id="{AE95BF81-5DDE-8FBC-653B-3ED2E881FBC7}"/>
              </a:ext>
            </a:extLst>
          </p:cNvPr>
          <p:cNvSpPr>
            <a:spLocks noGrp="1"/>
          </p:cNvSpPr>
          <p:nvPr>
            <p:ph type="sldNum" sz="quarter" idx="15"/>
          </p:nvPr>
        </p:nvSpPr>
        <p:spPr/>
        <p:txBody>
          <a:bodyPr/>
          <a:lstStyle/>
          <a:p>
            <a:fld id="{767974AA-08A2-454B-9C8B-4A79D1E4672A}" type="slidenum">
              <a:rPr lang="de-DE" smtClean="0"/>
              <a:pPr/>
              <a:t>30</a:t>
            </a:fld>
            <a:endParaRPr lang="de-DE" dirty="0"/>
          </a:p>
        </p:txBody>
      </p:sp>
      <p:sp>
        <p:nvSpPr>
          <p:cNvPr id="6" name="Title 5">
            <a:extLst>
              <a:ext uri="{FF2B5EF4-FFF2-40B4-BE49-F238E27FC236}">
                <a16:creationId xmlns:a16="http://schemas.microsoft.com/office/drawing/2014/main" id="{D642396C-EE52-EB02-BD47-93654917C123}"/>
              </a:ext>
            </a:extLst>
          </p:cNvPr>
          <p:cNvSpPr>
            <a:spLocks noGrp="1"/>
          </p:cNvSpPr>
          <p:nvPr>
            <p:ph type="title"/>
          </p:nvPr>
        </p:nvSpPr>
        <p:spPr/>
        <p:txBody>
          <a:bodyPr/>
          <a:lstStyle/>
          <a:p>
            <a:r>
              <a:rPr lang="en-DE" dirty="0"/>
              <a:t>Promise.race()</a:t>
            </a:r>
          </a:p>
        </p:txBody>
      </p:sp>
      <p:pic>
        <p:nvPicPr>
          <p:cNvPr id="3" name="Picture 2">
            <a:extLst>
              <a:ext uri="{FF2B5EF4-FFF2-40B4-BE49-F238E27FC236}">
                <a16:creationId xmlns:a16="http://schemas.microsoft.com/office/drawing/2014/main" id="{120C6F5D-DEC3-C4FA-88BE-14BCF17DAE88}"/>
              </a:ext>
            </a:extLst>
          </p:cNvPr>
          <p:cNvPicPr>
            <a:picLocks noChangeAspect="1"/>
          </p:cNvPicPr>
          <p:nvPr/>
        </p:nvPicPr>
        <p:blipFill>
          <a:blip r:embed="rId2"/>
          <a:srcRect/>
          <a:stretch/>
        </p:blipFill>
        <p:spPr>
          <a:xfrm>
            <a:off x="2208599" y="1151203"/>
            <a:ext cx="7772399" cy="4728320"/>
          </a:xfrm>
          <a:prstGeom prst="rect">
            <a:avLst/>
          </a:prstGeom>
        </p:spPr>
      </p:pic>
    </p:spTree>
    <p:extLst>
      <p:ext uri="{BB962C8B-B14F-4D97-AF65-F5344CB8AC3E}">
        <p14:creationId xmlns:p14="http://schemas.microsoft.com/office/powerpoint/2010/main" val="415673006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6BF573E7-49C6-8D73-0457-BD1A59B73266}"/>
              </a:ext>
            </a:extLst>
          </p:cNvPr>
          <p:cNvSpPr>
            <a:spLocks noGrp="1"/>
          </p:cNvSpPr>
          <p:nvPr>
            <p:ph type="ftr" sz="quarter" idx="14"/>
          </p:nvPr>
        </p:nvSpPr>
        <p:spPr/>
        <p:txBody>
          <a:bodyPr/>
          <a:lstStyle/>
          <a:p>
            <a:r>
              <a:rPr lang="de-DE"/>
              <a:t>JavaScript fundamentals</a:t>
            </a:r>
            <a:endParaRPr lang="de-DE" dirty="0"/>
          </a:p>
        </p:txBody>
      </p:sp>
      <p:sp>
        <p:nvSpPr>
          <p:cNvPr id="5" name="Slide Number Placeholder 4">
            <a:extLst>
              <a:ext uri="{FF2B5EF4-FFF2-40B4-BE49-F238E27FC236}">
                <a16:creationId xmlns:a16="http://schemas.microsoft.com/office/drawing/2014/main" id="{AE95BF81-5DDE-8FBC-653B-3ED2E881FBC7}"/>
              </a:ext>
            </a:extLst>
          </p:cNvPr>
          <p:cNvSpPr>
            <a:spLocks noGrp="1"/>
          </p:cNvSpPr>
          <p:nvPr>
            <p:ph type="sldNum" sz="quarter" idx="15"/>
          </p:nvPr>
        </p:nvSpPr>
        <p:spPr/>
        <p:txBody>
          <a:bodyPr/>
          <a:lstStyle/>
          <a:p>
            <a:fld id="{767974AA-08A2-454B-9C8B-4A79D1E4672A}" type="slidenum">
              <a:rPr lang="de-DE" smtClean="0"/>
              <a:pPr/>
              <a:t>31</a:t>
            </a:fld>
            <a:endParaRPr lang="de-DE" dirty="0"/>
          </a:p>
        </p:txBody>
      </p:sp>
      <p:sp>
        <p:nvSpPr>
          <p:cNvPr id="6" name="Title 5">
            <a:extLst>
              <a:ext uri="{FF2B5EF4-FFF2-40B4-BE49-F238E27FC236}">
                <a16:creationId xmlns:a16="http://schemas.microsoft.com/office/drawing/2014/main" id="{D642396C-EE52-EB02-BD47-93654917C123}"/>
              </a:ext>
            </a:extLst>
          </p:cNvPr>
          <p:cNvSpPr>
            <a:spLocks noGrp="1"/>
          </p:cNvSpPr>
          <p:nvPr>
            <p:ph type="title"/>
          </p:nvPr>
        </p:nvSpPr>
        <p:spPr/>
        <p:txBody>
          <a:bodyPr/>
          <a:lstStyle/>
          <a:p>
            <a:r>
              <a:rPr lang="en-DE" dirty="0"/>
              <a:t>Promise.allSettled()</a:t>
            </a:r>
          </a:p>
        </p:txBody>
      </p:sp>
      <p:pic>
        <p:nvPicPr>
          <p:cNvPr id="3" name="Picture 2">
            <a:extLst>
              <a:ext uri="{FF2B5EF4-FFF2-40B4-BE49-F238E27FC236}">
                <a16:creationId xmlns:a16="http://schemas.microsoft.com/office/drawing/2014/main" id="{120C6F5D-DEC3-C4FA-88BE-14BCF17DAE88}"/>
              </a:ext>
            </a:extLst>
          </p:cNvPr>
          <p:cNvPicPr>
            <a:picLocks noChangeAspect="1"/>
          </p:cNvPicPr>
          <p:nvPr/>
        </p:nvPicPr>
        <p:blipFill>
          <a:blip r:embed="rId2"/>
          <a:srcRect/>
          <a:stretch/>
        </p:blipFill>
        <p:spPr>
          <a:xfrm>
            <a:off x="2208599" y="1151203"/>
            <a:ext cx="7772398" cy="4728320"/>
          </a:xfrm>
          <a:prstGeom prst="rect">
            <a:avLst/>
          </a:prstGeom>
        </p:spPr>
      </p:pic>
    </p:spTree>
    <p:extLst>
      <p:ext uri="{BB962C8B-B14F-4D97-AF65-F5344CB8AC3E}">
        <p14:creationId xmlns:p14="http://schemas.microsoft.com/office/powerpoint/2010/main" val="31400066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77F72A0A-4410-AB44-9570-DE42258BA5C3}"/>
              </a:ext>
            </a:extLst>
          </p:cNvPr>
          <p:cNvSpPr>
            <a:spLocks noGrp="1"/>
          </p:cNvSpPr>
          <p:nvPr>
            <p:ph type="body" sz="quarter" idx="12"/>
          </p:nvPr>
        </p:nvSpPr>
        <p:spPr>
          <a:xfrm>
            <a:off x="6733524" y="4025050"/>
            <a:ext cx="4457525" cy="2215991"/>
          </a:xfrm>
        </p:spPr>
        <p:txBody>
          <a:bodyPr/>
          <a:lstStyle/>
          <a:p>
            <a:r>
              <a:rPr lang="de-DE" sz="4800" dirty="0" err="1"/>
              <a:t>Fetch</a:t>
            </a:r>
            <a:r>
              <a:rPr lang="de-DE" sz="4800" dirty="0"/>
              <a:t> </a:t>
            </a:r>
            <a:r>
              <a:rPr lang="de-DE" sz="4800" dirty="0" err="1"/>
              <a:t>api</a:t>
            </a:r>
            <a:endParaRPr lang="de-DE" sz="4800" dirty="0"/>
          </a:p>
        </p:txBody>
      </p:sp>
      <p:sp>
        <p:nvSpPr>
          <p:cNvPr id="3" name="Textplatzhalter 2">
            <a:extLst>
              <a:ext uri="{FF2B5EF4-FFF2-40B4-BE49-F238E27FC236}">
                <a16:creationId xmlns:a16="http://schemas.microsoft.com/office/drawing/2014/main" id="{60390536-B3E1-6785-2696-A00626720FD4}"/>
              </a:ext>
            </a:extLst>
          </p:cNvPr>
          <p:cNvSpPr>
            <a:spLocks noGrp="1"/>
          </p:cNvSpPr>
          <p:nvPr>
            <p:ph type="body" sz="quarter" idx="13"/>
          </p:nvPr>
        </p:nvSpPr>
        <p:spPr>
          <a:xfrm>
            <a:off x="6733524" y="3269404"/>
            <a:ext cx="4457525" cy="769763"/>
          </a:xfrm>
        </p:spPr>
        <p:txBody>
          <a:bodyPr/>
          <a:lstStyle/>
          <a:p>
            <a:r>
              <a:rPr lang="de-DE" dirty="0"/>
              <a:t>2.5</a:t>
            </a:r>
          </a:p>
        </p:txBody>
      </p:sp>
    </p:spTree>
    <p:extLst>
      <p:ext uri="{BB962C8B-B14F-4D97-AF65-F5344CB8AC3E}">
        <p14:creationId xmlns:p14="http://schemas.microsoft.com/office/powerpoint/2010/main" val="403937562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6BF573E7-49C6-8D73-0457-BD1A59B73266}"/>
              </a:ext>
            </a:extLst>
          </p:cNvPr>
          <p:cNvSpPr>
            <a:spLocks noGrp="1"/>
          </p:cNvSpPr>
          <p:nvPr>
            <p:ph type="ftr" sz="quarter" idx="14"/>
          </p:nvPr>
        </p:nvSpPr>
        <p:spPr/>
        <p:txBody>
          <a:bodyPr/>
          <a:lstStyle/>
          <a:p>
            <a:r>
              <a:rPr lang="de-DE"/>
              <a:t>JavaScript fundamentals</a:t>
            </a:r>
            <a:endParaRPr lang="de-DE" dirty="0"/>
          </a:p>
        </p:txBody>
      </p:sp>
      <p:sp>
        <p:nvSpPr>
          <p:cNvPr id="5" name="Slide Number Placeholder 4">
            <a:extLst>
              <a:ext uri="{FF2B5EF4-FFF2-40B4-BE49-F238E27FC236}">
                <a16:creationId xmlns:a16="http://schemas.microsoft.com/office/drawing/2014/main" id="{AE95BF81-5DDE-8FBC-653B-3ED2E881FBC7}"/>
              </a:ext>
            </a:extLst>
          </p:cNvPr>
          <p:cNvSpPr>
            <a:spLocks noGrp="1"/>
          </p:cNvSpPr>
          <p:nvPr>
            <p:ph type="sldNum" sz="quarter" idx="15"/>
          </p:nvPr>
        </p:nvSpPr>
        <p:spPr/>
        <p:txBody>
          <a:bodyPr/>
          <a:lstStyle/>
          <a:p>
            <a:fld id="{767974AA-08A2-454B-9C8B-4A79D1E4672A}" type="slidenum">
              <a:rPr lang="de-DE" smtClean="0"/>
              <a:pPr/>
              <a:t>33</a:t>
            </a:fld>
            <a:endParaRPr lang="de-DE" dirty="0"/>
          </a:p>
        </p:txBody>
      </p:sp>
      <p:sp>
        <p:nvSpPr>
          <p:cNvPr id="6" name="Title 5">
            <a:extLst>
              <a:ext uri="{FF2B5EF4-FFF2-40B4-BE49-F238E27FC236}">
                <a16:creationId xmlns:a16="http://schemas.microsoft.com/office/drawing/2014/main" id="{D642396C-EE52-EB02-BD47-93654917C123}"/>
              </a:ext>
            </a:extLst>
          </p:cNvPr>
          <p:cNvSpPr>
            <a:spLocks noGrp="1"/>
          </p:cNvSpPr>
          <p:nvPr>
            <p:ph type="title"/>
          </p:nvPr>
        </p:nvSpPr>
        <p:spPr/>
        <p:txBody>
          <a:bodyPr/>
          <a:lstStyle/>
          <a:p>
            <a:r>
              <a:rPr lang="en-DE" dirty="0"/>
              <a:t>Promise.allSettled()</a:t>
            </a:r>
          </a:p>
        </p:txBody>
      </p:sp>
      <p:pic>
        <p:nvPicPr>
          <p:cNvPr id="7" name="Picture 6" descr="A cartoon of a person using a computer&#10;&#10;Description automatically generated">
            <a:extLst>
              <a:ext uri="{FF2B5EF4-FFF2-40B4-BE49-F238E27FC236}">
                <a16:creationId xmlns:a16="http://schemas.microsoft.com/office/drawing/2014/main" id="{58467C25-3F0D-BC32-9C08-DB9977353D71}"/>
              </a:ext>
            </a:extLst>
          </p:cNvPr>
          <p:cNvPicPr>
            <a:picLocks noChangeAspect="1"/>
          </p:cNvPicPr>
          <p:nvPr/>
        </p:nvPicPr>
        <p:blipFill>
          <a:blip r:embed="rId2"/>
          <a:stretch>
            <a:fillRect/>
          </a:stretch>
        </p:blipFill>
        <p:spPr>
          <a:xfrm>
            <a:off x="2208599" y="1135790"/>
            <a:ext cx="7772400" cy="4728321"/>
          </a:xfrm>
          <a:prstGeom prst="rect">
            <a:avLst/>
          </a:prstGeom>
        </p:spPr>
      </p:pic>
    </p:spTree>
    <p:extLst>
      <p:ext uri="{BB962C8B-B14F-4D97-AF65-F5344CB8AC3E}">
        <p14:creationId xmlns:p14="http://schemas.microsoft.com/office/powerpoint/2010/main" val="351070418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F3C65BF-76F2-B148-F33D-3F1E6FA5EC19}"/>
              </a:ext>
            </a:extLst>
          </p:cNvPr>
          <p:cNvSpPr>
            <a:spLocks noGrp="1"/>
          </p:cNvSpPr>
          <p:nvPr>
            <p:ph type="title"/>
          </p:nvPr>
        </p:nvSpPr>
        <p:spPr>
          <a:xfrm>
            <a:off x="4062412" y="989697"/>
            <a:ext cx="7651749" cy="935641"/>
          </a:xfrm>
        </p:spPr>
        <p:txBody>
          <a:bodyPr/>
          <a:lstStyle/>
          <a:p>
            <a:r>
              <a:rPr lang="de-DE" dirty="0"/>
              <a:t>Day 3</a:t>
            </a:r>
          </a:p>
        </p:txBody>
      </p:sp>
      <p:sp>
        <p:nvSpPr>
          <p:cNvPr id="3" name="Textplatzhalter 2">
            <a:extLst>
              <a:ext uri="{FF2B5EF4-FFF2-40B4-BE49-F238E27FC236}">
                <a16:creationId xmlns:a16="http://schemas.microsoft.com/office/drawing/2014/main" id="{D1D0C8DB-3B15-458B-65EA-3C8C34F81136}"/>
              </a:ext>
            </a:extLst>
          </p:cNvPr>
          <p:cNvSpPr>
            <a:spLocks noGrp="1"/>
          </p:cNvSpPr>
          <p:nvPr>
            <p:ph type="body" sz="quarter" idx="12"/>
          </p:nvPr>
        </p:nvSpPr>
        <p:spPr>
          <a:xfrm>
            <a:off x="4062412" y="2041522"/>
            <a:ext cx="6859588" cy="4308478"/>
          </a:xfrm>
        </p:spPr>
        <p:txBody>
          <a:bodyPr/>
          <a:lstStyle/>
          <a:p>
            <a:r>
              <a:rPr lang="de-DE" dirty="0" err="1"/>
              <a:t>Async</a:t>
            </a:r>
            <a:r>
              <a:rPr lang="de-DE" dirty="0"/>
              <a:t> </a:t>
            </a:r>
            <a:r>
              <a:rPr lang="de-DE" dirty="0" err="1"/>
              <a:t>programming</a:t>
            </a:r>
            <a:r>
              <a:rPr lang="de-DE" dirty="0"/>
              <a:t> </a:t>
            </a:r>
            <a:r>
              <a:rPr lang="de-DE" dirty="0" err="1"/>
              <a:t>recap</a:t>
            </a:r>
            <a:endParaRPr lang="de-DE" dirty="0"/>
          </a:p>
          <a:p>
            <a:r>
              <a:rPr lang="de-DE" dirty="0" err="1"/>
              <a:t>Introduction</a:t>
            </a:r>
            <a:r>
              <a:rPr lang="de-DE" dirty="0"/>
              <a:t> </a:t>
            </a:r>
            <a:r>
              <a:rPr lang="de-DE" dirty="0" err="1"/>
              <a:t>to</a:t>
            </a:r>
            <a:r>
              <a:rPr lang="de-DE" dirty="0"/>
              <a:t> </a:t>
            </a:r>
            <a:r>
              <a:rPr lang="de-DE" dirty="0" err="1"/>
              <a:t>npm</a:t>
            </a:r>
            <a:endParaRPr lang="de-DE" dirty="0"/>
          </a:p>
          <a:p>
            <a:r>
              <a:rPr lang="de-DE" dirty="0" err="1"/>
              <a:t>Node.js</a:t>
            </a:r>
            <a:r>
              <a:rPr lang="de-DE" dirty="0"/>
              <a:t> </a:t>
            </a:r>
            <a:r>
              <a:rPr lang="de-DE" dirty="0" err="1"/>
              <a:t>event</a:t>
            </a:r>
            <a:r>
              <a:rPr lang="de-DE" dirty="0"/>
              <a:t> loop</a:t>
            </a:r>
          </a:p>
          <a:p>
            <a:r>
              <a:rPr lang="de-DE" dirty="0" err="1"/>
              <a:t>Exercises</a:t>
            </a:r>
            <a:endParaRPr lang="de-DE" dirty="0"/>
          </a:p>
          <a:p>
            <a:r>
              <a:rPr lang="de-DE" dirty="0"/>
              <a:t>Free </a:t>
            </a:r>
            <a:r>
              <a:rPr lang="de-DE" dirty="0" err="1"/>
              <a:t>practice</a:t>
            </a:r>
            <a:endParaRPr lang="de-DE" dirty="0"/>
          </a:p>
        </p:txBody>
      </p:sp>
      <p:pic>
        <p:nvPicPr>
          <p:cNvPr id="8" name="Bildplatzhalter 7" descr="Ein Bild, das Person, computer, Computer, Im Haus enthält.&#10;&#10;Automatisch generierte Beschreibung">
            <a:extLst>
              <a:ext uri="{FF2B5EF4-FFF2-40B4-BE49-F238E27FC236}">
                <a16:creationId xmlns:a16="http://schemas.microsoft.com/office/drawing/2014/main" id="{CF1E877A-F1E6-69F6-AD39-9DB67562A209}"/>
              </a:ext>
            </a:extLst>
          </p:cNvPr>
          <p:cNvPicPr>
            <a:picLocks noGrp="1" noRot="1" noChangeAspect="1" noMove="1" noResize="1" noEditPoints="1" noAdjustHandles="1" noChangeArrowheads="1" noChangeShapeType="1" noCrop="1"/>
          </p:cNvPicPr>
          <p:nvPr>
            <p:ph type="pic" sz="quarter" idx="13"/>
          </p:nvPr>
        </p:nvPicPr>
        <p:blipFill rotWithShape="1">
          <a:blip r:embed="rId3" cstate="screen">
            <a:extLst>
              <a:ext uri="{28A0092B-C50C-407E-A947-70E740481C1C}">
                <a14:useLocalDpi xmlns:a14="http://schemas.microsoft.com/office/drawing/2010/main"/>
              </a:ext>
            </a:extLst>
          </a:blip>
          <a:srcRect/>
          <a:stretch/>
        </p:blipFill>
        <p:spPr>
          <a:xfrm>
            <a:off x="-1" y="506414"/>
            <a:ext cx="3045623" cy="6351587"/>
          </a:xfrm>
        </p:spPr>
      </p:pic>
    </p:spTree>
    <p:extLst>
      <p:ext uri="{BB962C8B-B14F-4D97-AF65-F5344CB8AC3E}">
        <p14:creationId xmlns:p14="http://schemas.microsoft.com/office/powerpoint/2010/main" val="287143627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FB5D2E7-4B5D-78AC-5CDE-227F833CD2E2}"/>
              </a:ext>
            </a:extLst>
          </p:cNvPr>
          <p:cNvSpPr>
            <a:spLocks noGrp="1"/>
          </p:cNvSpPr>
          <p:nvPr>
            <p:ph type="title"/>
          </p:nvPr>
        </p:nvSpPr>
        <p:spPr>
          <a:xfrm>
            <a:off x="4062412" y="989697"/>
            <a:ext cx="7651749" cy="935641"/>
          </a:xfrm>
        </p:spPr>
        <p:txBody>
          <a:bodyPr/>
          <a:lstStyle/>
          <a:p>
            <a:r>
              <a:rPr lang="de-DE" dirty="0"/>
              <a:t>Day 4</a:t>
            </a:r>
          </a:p>
        </p:txBody>
      </p:sp>
      <p:sp>
        <p:nvSpPr>
          <p:cNvPr id="3" name="Textplatzhalter 2">
            <a:extLst>
              <a:ext uri="{FF2B5EF4-FFF2-40B4-BE49-F238E27FC236}">
                <a16:creationId xmlns:a16="http://schemas.microsoft.com/office/drawing/2014/main" id="{70265B15-BA2C-78BC-9724-131657581890}"/>
              </a:ext>
            </a:extLst>
          </p:cNvPr>
          <p:cNvSpPr>
            <a:spLocks noGrp="1"/>
          </p:cNvSpPr>
          <p:nvPr>
            <p:ph type="body" sz="quarter" idx="12"/>
          </p:nvPr>
        </p:nvSpPr>
        <p:spPr>
          <a:xfrm>
            <a:off x="4062412" y="2041522"/>
            <a:ext cx="6859588" cy="4308478"/>
          </a:xfrm>
        </p:spPr>
        <p:txBody>
          <a:bodyPr/>
          <a:lstStyle/>
          <a:p>
            <a:r>
              <a:rPr lang="de-DE" dirty="0" err="1"/>
              <a:t>Typescript</a:t>
            </a:r>
            <a:endParaRPr lang="de-DE" dirty="0"/>
          </a:p>
          <a:p>
            <a:r>
              <a:rPr lang="de-DE" dirty="0" err="1"/>
              <a:t>Exercises</a:t>
            </a:r>
            <a:endParaRPr lang="de-DE" dirty="0"/>
          </a:p>
          <a:p>
            <a:r>
              <a:rPr lang="de-DE" dirty="0" err="1"/>
              <a:t>Wrapping</a:t>
            </a:r>
            <a:r>
              <a:rPr lang="de-DE" dirty="0"/>
              <a:t> </a:t>
            </a:r>
            <a:r>
              <a:rPr lang="de-DE" dirty="0" err="1"/>
              <a:t>up</a:t>
            </a:r>
            <a:endParaRPr lang="de-DE" dirty="0"/>
          </a:p>
          <a:p>
            <a:r>
              <a:rPr lang="de-DE" dirty="0"/>
              <a:t>Resources and </a:t>
            </a:r>
            <a:r>
              <a:rPr lang="de-DE" dirty="0" err="1"/>
              <a:t>next</a:t>
            </a:r>
            <a:r>
              <a:rPr lang="de-DE" dirty="0"/>
              <a:t> </a:t>
            </a:r>
            <a:r>
              <a:rPr lang="de-DE" dirty="0" err="1"/>
              <a:t>steps</a:t>
            </a:r>
            <a:endParaRPr lang="de-DE" dirty="0"/>
          </a:p>
        </p:txBody>
      </p:sp>
      <p:pic>
        <p:nvPicPr>
          <p:cNvPr id="8" name="Bildplatzhalter 7" descr="Ein Bild, das Person, computer, Kleidung, Büroausstattung enthält.&#10;&#10;Automatisch generierte Beschreibung">
            <a:extLst>
              <a:ext uri="{FF2B5EF4-FFF2-40B4-BE49-F238E27FC236}">
                <a16:creationId xmlns:a16="http://schemas.microsoft.com/office/drawing/2014/main" id="{939D3345-353B-CC06-8B11-48A5BCD1E70F}"/>
              </a:ext>
            </a:extLst>
          </p:cNvPr>
          <p:cNvPicPr>
            <a:picLocks noGrp="1" noRot="1" noChangeAspect="1" noMove="1" noResize="1" noEditPoints="1" noAdjustHandles="1" noChangeArrowheads="1" noChangeShapeType="1" noCrop="1"/>
          </p:cNvPicPr>
          <p:nvPr>
            <p:ph type="pic" sz="quarter" idx="13"/>
          </p:nvPr>
        </p:nvPicPr>
        <p:blipFill rotWithShape="1">
          <a:blip r:embed="rId3" cstate="screen">
            <a:extLst>
              <a:ext uri="{28A0092B-C50C-407E-A947-70E740481C1C}">
                <a14:useLocalDpi xmlns:a14="http://schemas.microsoft.com/office/drawing/2010/main"/>
              </a:ext>
            </a:extLst>
          </a:blip>
          <a:srcRect/>
          <a:stretch/>
        </p:blipFill>
        <p:spPr>
          <a:xfrm>
            <a:off x="-1" y="506414"/>
            <a:ext cx="3045623" cy="6351587"/>
          </a:xfrm>
        </p:spPr>
      </p:pic>
      <p:sp>
        <p:nvSpPr>
          <p:cNvPr id="4" name="TextBox 3">
            <a:extLst>
              <a:ext uri="{FF2B5EF4-FFF2-40B4-BE49-F238E27FC236}">
                <a16:creationId xmlns:a16="http://schemas.microsoft.com/office/drawing/2014/main" id="{DF593AF3-2573-5064-D0E6-A3A6138804A5}"/>
              </a:ext>
            </a:extLst>
          </p:cNvPr>
          <p:cNvSpPr txBox="1"/>
          <p:nvPr/>
        </p:nvSpPr>
        <p:spPr>
          <a:xfrm>
            <a:off x="5276193" y="1093076"/>
            <a:ext cx="0" cy="0"/>
          </a:xfrm>
          <a:prstGeom prst="rect">
            <a:avLst/>
          </a:prstGeom>
          <a:noFill/>
        </p:spPr>
        <p:txBody>
          <a:bodyPr wrap="none" lIns="0" tIns="0" rIns="0" bIns="0" rtlCol="0">
            <a:noAutofit/>
          </a:bodyPr>
          <a:lstStyle/>
          <a:p>
            <a:pPr algn="l"/>
            <a:endParaRPr lang="en-DE" sz="1600" dirty="0" err="1"/>
          </a:p>
        </p:txBody>
      </p:sp>
    </p:spTree>
    <p:extLst>
      <p:ext uri="{BB962C8B-B14F-4D97-AF65-F5344CB8AC3E}">
        <p14:creationId xmlns:p14="http://schemas.microsoft.com/office/powerpoint/2010/main" val="25754178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platzhalter 4">
            <a:extLst>
              <a:ext uri="{FF2B5EF4-FFF2-40B4-BE49-F238E27FC236}">
                <a16:creationId xmlns:a16="http://schemas.microsoft.com/office/drawing/2014/main" id="{DEC5F0F5-698B-68D6-2632-66F3D549726F}"/>
              </a:ext>
            </a:extLst>
          </p:cNvPr>
          <p:cNvSpPr>
            <a:spLocks noGrp="1"/>
          </p:cNvSpPr>
          <p:nvPr>
            <p:ph type="body" sz="quarter" idx="12"/>
          </p:nvPr>
        </p:nvSpPr>
        <p:spPr>
          <a:xfrm>
            <a:off x="6733521" y="4025050"/>
            <a:ext cx="4457528" cy="2215991"/>
          </a:xfrm>
        </p:spPr>
        <p:txBody>
          <a:bodyPr/>
          <a:lstStyle/>
          <a:p>
            <a:r>
              <a:rPr lang="de-DE" dirty="0"/>
              <a:t>Environment </a:t>
            </a:r>
            <a:r>
              <a:rPr lang="de-DE" dirty="0" err="1"/>
              <a:t>setup</a:t>
            </a:r>
            <a:endParaRPr lang="de-DE" dirty="0"/>
          </a:p>
        </p:txBody>
      </p:sp>
      <p:sp>
        <p:nvSpPr>
          <p:cNvPr id="7" name="Textplatzhalter 6">
            <a:extLst>
              <a:ext uri="{FF2B5EF4-FFF2-40B4-BE49-F238E27FC236}">
                <a16:creationId xmlns:a16="http://schemas.microsoft.com/office/drawing/2014/main" id="{9A8AFE75-0E81-612E-28D7-80F779186FC1}"/>
              </a:ext>
            </a:extLst>
          </p:cNvPr>
          <p:cNvSpPr>
            <a:spLocks noGrp="1"/>
          </p:cNvSpPr>
          <p:nvPr>
            <p:ph type="body" sz="quarter" idx="13"/>
          </p:nvPr>
        </p:nvSpPr>
        <p:spPr>
          <a:xfrm>
            <a:off x="6733524" y="3269404"/>
            <a:ext cx="4457525" cy="769763"/>
          </a:xfrm>
        </p:spPr>
        <p:txBody>
          <a:bodyPr/>
          <a:lstStyle/>
          <a:p>
            <a:r>
              <a:rPr lang="de-DE" dirty="0"/>
              <a:t>1.0</a:t>
            </a:r>
          </a:p>
        </p:txBody>
      </p:sp>
    </p:spTree>
    <p:extLst>
      <p:ext uri="{BB962C8B-B14F-4D97-AF65-F5344CB8AC3E}">
        <p14:creationId xmlns:p14="http://schemas.microsoft.com/office/powerpoint/2010/main" val="42810962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2CA9856-5FAD-79B5-6273-CC62787D2CAC}"/>
              </a:ext>
            </a:extLst>
          </p:cNvPr>
          <p:cNvSpPr>
            <a:spLocks noGrp="1"/>
          </p:cNvSpPr>
          <p:nvPr>
            <p:ph idx="1"/>
          </p:nvPr>
        </p:nvSpPr>
        <p:spPr>
          <a:xfrm>
            <a:off x="475437" y="1345350"/>
            <a:ext cx="11206214" cy="3355964"/>
          </a:xfrm>
        </p:spPr>
        <p:txBody>
          <a:bodyPr/>
          <a:lstStyle/>
          <a:p>
            <a:pPr marL="285750" indent="-285750">
              <a:buFontTx/>
              <a:buChar char="-"/>
            </a:pPr>
            <a:r>
              <a:rPr lang="en-DE" dirty="0"/>
              <a:t>Go to </a:t>
            </a:r>
            <a:r>
              <a:rPr lang="en-GB" dirty="0">
                <a:hlinkClick r:id="rId2"/>
              </a:rPr>
              <a:t>https://github.com/bniculea/javascript-fundamentals</a:t>
            </a:r>
            <a:endParaRPr lang="en-GB" dirty="0"/>
          </a:p>
          <a:p>
            <a:pPr marL="285750" indent="-285750">
              <a:buFontTx/>
              <a:buChar char="-"/>
            </a:pPr>
            <a:r>
              <a:rPr lang="en-GB" dirty="0"/>
              <a:t>Follow the steps from </a:t>
            </a:r>
            <a:r>
              <a:rPr lang="en-GB" dirty="0">
                <a:hlinkClick r:id="rId3"/>
              </a:rPr>
              <a:t>here</a:t>
            </a:r>
            <a:endParaRPr lang="en-GB" dirty="0"/>
          </a:p>
          <a:p>
            <a:pPr marL="285750" indent="-285750">
              <a:buFontTx/>
              <a:buChar char="-"/>
            </a:pPr>
            <a:r>
              <a:rPr lang="en-GB" dirty="0"/>
              <a:t>Run the “hello world” example</a:t>
            </a:r>
          </a:p>
        </p:txBody>
      </p:sp>
      <p:sp>
        <p:nvSpPr>
          <p:cNvPr id="4" name="Footer Placeholder 3">
            <a:extLst>
              <a:ext uri="{FF2B5EF4-FFF2-40B4-BE49-F238E27FC236}">
                <a16:creationId xmlns:a16="http://schemas.microsoft.com/office/drawing/2014/main" id="{27E52B8A-58C5-3E0D-8308-745EED4A4AC3}"/>
              </a:ext>
            </a:extLst>
          </p:cNvPr>
          <p:cNvSpPr>
            <a:spLocks noGrp="1"/>
          </p:cNvSpPr>
          <p:nvPr>
            <p:ph type="ftr" sz="quarter" idx="14"/>
          </p:nvPr>
        </p:nvSpPr>
        <p:spPr/>
        <p:txBody>
          <a:bodyPr/>
          <a:lstStyle/>
          <a:p>
            <a:r>
              <a:rPr lang="de-DE" dirty="0"/>
              <a:t>JavaScript </a:t>
            </a:r>
            <a:r>
              <a:rPr lang="de-DE" dirty="0" err="1"/>
              <a:t>fundamentals</a:t>
            </a:r>
            <a:endParaRPr lang="de-DE" dirty="0"/>
          </a:p>
        </p:txBody>
      </p:sp>
      <p:sp>
        <p:nvSpPr>
          <p:cNvPr id="5" name="Slide Number Placeholder 4">
            <a:extLst>
              <a:ext uri="{FF2B5EF4-FFF2-40B4-BE49-F238E27FC236}">
                <a16:creationId xmlns:a16="http://schemas.microsoft.com/office/drawing/2014/main" id="{316065DD-4A04-DFEA-AEE3-6D2CF0293938}"/>
              </a:ext>
            </a:extLst>
          </p:cNvPr>
          <p:cNvSpPr>
            <a:spLocks noGrp="1"/>
          </p:cNvSpPr>
          <p:nvPr>
            <p:ph type="sldNum" sz="quarter" idx="15"/>
          </p:nvPr>
        </p:nvSpPr>
        <p:spPr/>
        <p:txBody>
          <a:bodyPr/>
          <a:lstStyle/>
          <a:p>
            <a:fld id="{767974AA-08A2-454B-9C8B-4A79D1E4672A}" type="slidenum">
              <a:rPr lang="de-DE" smtClean="0"/>
              <a:pPr/>
              <a:t>5</a:t>
            </a:fld>
            <a:endParaRPr lang="de-DE" dirty="0"/>
          </a:p>
        </p:txBody>
      </p:sp>
      <p:sp>
        <p:nvSpPr>
          <p:cNvPr id="6" name="Title 5">
            <a:extLst>
              <a:ext uri="{FF2B5EF4-FFF2-40B4-BE49-F238E27FC236}">
                <a16:creationId xmlns:a16="http://schemas.microsoft.com/office/drawing/2014/main" id="{D036EDF8-266A-24D4-E642-404B6ABCC56B}"/>
              </a:ext>
            </a:extLst>
          </p:cNvPr>
          <p:cNvSpPr>
            <a:spLocks noGrp="1"/>
          </p:cNvSpPr>
          <p:nvPr>
            <p:ph type="title"/>
          </p:nvPr>
        </p:nvSpPr>
        <p:spPr/>
        <p:txBody>
          <a:bodyPr/>
          <a:lstStyle/>
          <a:p>
            <a:r>
              <a:rPr lang="en-DE" dirty="0"/>
              <a:t>Environment setup</a:t>
            </a:r>
          </a:p>
        </p:txBody>
      </p:sp>
      <p:sp>
        <p:nvSpPr>
          <p:cNvPr id="7" name="TextBox 6">
            <a:extLst>
              <a:ext uri="{FF2B5EF4-FFF2-40B4-BE49-F238E27FC236}">
                <a16:creationId xmlns:a16="http://schemas.microsoft.com/office/drawing/2014/main" id="{4BEA9AE0-45F7-6C26-70BA-622BD825DCBD}"/>
              </a:ext>
            </a:extLst>
          </p:cNvPr>
          <p:cNvSpPr txBox="1"/>
          <p:nvPr/>
        </p:nvSpPr>
        <p:spPr>
          <a:xfrm>
            <a:off x="10008973" y="6582032"/>
            <a:ext cx="0" cy="0"/>
          </a:xfrm>
          <a:prstGeom prst="rect">
            <a:avLst/>
          </a:prstGeom>
          <a:noFill/>
        </p:spPr>
        <p:txBody>
          <a:bodyPr wrap="none" lIns="0" tIns="0" rIns="0" bIns="0" rtlCol="0">
            <a:noAutofit/>
          </a:bodyPr>
          <a:lstStyle/>
          <a:p>
            <a:pPr algn="l"/>
            <a:endParaRPr lang="en-DE" sz="1600" dirty="0" err="1"/>
          </a:p>
        </p:txBody>
      </p:sp>
    </p:spTree>
    <p:extLst>
      <p:ext uri="{BB962C8B-B14F-4D97-AF65-F5344CB8AC3E}">
        <p14:creationId xmlns:p14="http://schemas.microsoft.com/office/powerpoint/2010/main" val="28988297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77F72A0A-4410-AB44-9570-DE42258BA5C3}"/>
              </a:ext>
            </a:extLst>
          </p:cNvPr>
          <p:cNvSpPr>
            <a:spLocks noGrp="1"/>
          </p:cNvSpPr>
          <p:nvPr>
            <p:ph type="body" sz="quarter" idx="12"/>
          </p:nvPr>
        </p:nvSpPr>
        <p:spPr>
          <a:xfrm>
            <a:off x="6733524" y="4025050"/>
            <a:ext cx="4457525" cy="2215991"/>
          </a:xfrm>
        </p:spPr>
        <p:txBody>
          <a:bodyPr/>
          <a:lstStyle/>
          <a:p>
            <a:r>
              <a:rPr lang="de-DE" dirty="0"/>
              <a:t>Variables and </a:t>
            </a:r>
            <a:r>
              <a:rPr lang="de-DE" dirty="0" err="1"/>
              <a:t>datatypes</a:t>
            </a:r>
            <a:endParaRPr lang="de-DE" dirty="0"/>
          </a:p>
        </p:txBody>
      </p:sp>
      <p:sp>
        <p:nvSpPr>
          <p:cNvPr id="3" name="Textplatzhalter 2">
            <a:extLst>
              <a:ext uri="{FF2B5EF4-FFF2-40B4-BE49-F238E27FC236}">
                <a16:creationId xmlns:a16="http://schemas.microsoft.com/office/drawing/2014/main" id="{60390536-B3E1-6785-2696-A00626720FD4}"/>
              </a:ext>
            </a:extLst>
          </p:cNvPr>
          <p:cNvSpPr>
            <a:spLocks noGrp="1"/>
          </p:cNvSpPr>
          <p:nvPr>
            <p:ph type="body" sz="quarter" idx="13"/>
          </p:nvPr>
        </p:nvSpPr>
        <p:spPr>
          <a:xfrm>
            <a:off x="6733524" y="3269404"/>
            <a:ext cx="4457525" cy="769763"/>
          </a:xfrm>
        </p:spPr>
        <p:txBody>
          <a:bodyPr/>
          <a:lstStyle/>
          <a:p>
            <a:r>
              <a:rPr lang="de-DE" dirty="0"/>
              <a:t>1.1</a:t>
            </a:r>
          </a:p>
        </p:txBody>
      </p:sp>
    </p:spTree>
    <p:extLst>
      <p:ext uri="{BB962C8B-B14F-4D97-AF65-F5344CB8AC3E}">
        <p14:creationId xmlns:p14="http://schemas.microsoft.com/office/powerpoint/2010/main" val="8921772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27E52B8A-58C5-3E0D-8308-745EED4A4AC3}"/>
              </a:ext>
            </a:extLst>
          </p:cNvPr>
          <p:cNvSpPr>
            <a:spLocks noGrp="1"/>
          </p:cNvSpPr>
          <p:nvPr>
            <p:ph type="ftr" sz="quarter" idx="14"/>
          </p:nvPr>
        </p:nvSpPr>
        <p:spPr/>
        <p:txBody>
          <a:bodyPr/>
          <a:lstStyle/>
          <a:p>
            <a:r>
              <a:rPr lang="de-DE" dirty="0"/>
              <a:t>JavaScript </a:t>
            </a:r>
            <a:r>
              <a:rPr lang="de-DE" dirty="0" err="1"/>
              <a:t>fundamentals</a:t>
            </a:r>
            <a:endParaRPr lang="de-DE" dirty="0"/>
          </a:p>
        </p:txBody>
      </p:sp>
      <p:sp>
        <p:nvSpPr>
          <p:cNvPr id="5" name="Slide Number Placeholder 4">
            <a:extLst>
              <a:ext uri="{FF2B5EF4-FFF2-40B4-BE49-F238E27FC236}">
                <a16:creationId xmlns:a16="http://schemas.microsoft.com/office/drawing/2014/main" id="{316065DD-4A04-DFEA-AEE3-6D2CF0293938}"/>
              </a:ext>
            </a:extLst>
          </p:cNvPr>
          <p:cNvSpPr>
            <a:spLocks noGrp="1"/>
          </p:cNvSpPr>
          <p:nvPr>
            <p:ph type="sldNum" sz="quarter" idx="15"/>
          </p:nvPr>
        </p:nvSpPr>
        <p:spPr/>
        <p:txBody>
          <a:bodyPr/>
          <a:lstStyle/>
          <a:p>
            <a:fld id="{767974AA-08A2-454B-9C8B-4A79D1E4672A}" type="slidenum">
              <a:rPr lang="de-DE" smtClean="0"/>
              <a:pPr/>
              <a:t>7</a:t>
            </a:fld>
            <a:endParaRPr lang="de-DE" dirty="0"/>
          </a:p>
        </p:txBody>
      </p:sp>
      <p:sp>
        <p:nvSpPr>
          <p:cNvPr id="6" name="Title 5">
            <a:extLst>
              <a:ext uri="{FF2B5EF4-FFF2-40B4-BE49-F238E27FC236}">
                <a16:creationId xmlns:a16="http://schemas.microsoft.com/office/drawing/2014/main" id="{D036EDF8-266A-24D4-E642-404B6ABCC56B}"/>
              </a:ext>
            </a:extLst>
          </p:cNvPr>
          <p:cNvSpPr>
            <a:spLocks noGrp="1"/>
          </p:cNvSpPr>
          <p:nvPr>
            <p:ph type="title"/>
          </p:nvPr>
        </p:nvSpPr>
        <p:spPr/>
        <p:txBody>
          <a:bodyPr/>
          <a:lstStyle/>
          <a:p>
            <a:r>
              <a:rPr lang="de-DE" dirty="0"/>
              <a:t>Variables and </a:t>
            </a:r>
            <a:r>
              <a:rPr lang="de-DE" dirty="0" err="1"/>
              <a:t>datatypes</a:t>
            </a:r>
            <a:endParaRPr lang="de-DE" dirty="0"/>
          </a:p>
        </p:txBody>
      </p:sp>
      <p:sp>
        <p:nvSpPr>
          <p:cNvPr id="7" name="TextBox 6">
            <a:extLst>
              <a:ext uri="{FF2B5EF4-FFF2-40B4-BE49-F238E27FC236}">
                <a16:creationId xmlns:a16="http://schemas.microsoft.com/office/drawing/2014/main" id="{4BEA9AE0-45F7-6C26-70BA-622BD825DCBD}"/>
              </a:ext>
            </a:extLst>
          </p:cNvPr>
          <p:cNvSpPr txBox="1"/>
          <p:nvPr/>
        </p:nvSpPr>
        <p:spPr>
          <a:xfrm>
            <a:off x="10008973" y="6582032"/>
            <a:ext cx="0" cy="0"/>
          </a:xfrm>
          <a:prstGeom prst="rect">
            <a:avLst/>
          </a:prstGeom>
          <a:noFill/>
        </p:spPr>
        <p:txBody>
          <a:bodyPr wrap="none" lIns="0" tIns="0" rIns="0" bIns="0" rtlCol="0">
            <a:noAutofit/>
          </a:bodyPr>
          <a:lstStyle/>
          <a:p>
            <a:pPr algn="l"/>
            <a:endParaRPr lang="en-DE" sz="1600" dirty="0" err="1"/>
          </a:p>
        </p:txBody>
      </p:sp>
      <p:pic>
        <p:nvPicPr>
          <p:cNvPr id="8" name="Picture 7" descr="A screenshot of a computer screen&#10;&#10;Description automatically generated">
            <a:extLst>
              <a:ext uri="{FF2B5EF4-FFF2-40B4-BE49-F238E27FC236}">
                <a16:creationId xmlns:a16="http://schemas.microsoft.com/office/drawing/2014/main" id="{9FC59D43-8D81-AC00-360C-572EE8C67460}"/>
              </a:ext>
            </a:extLst>
          </p:cNvPr>
          <p:cNvPicPr>
            <a:picLocks noChangeAspect="1"/>
          </p:cNvPicPr>
          <p:nvPr/>
        </p:nvPicPr>
        <p:blipFill>
          <a:blip r:embed="rId2"/>
          <a:stretch>
            <a:fillRect/>
          </a:stretch>
        </p:blipFill>
        <p:spPr>
          <a:xfrm>
            <a:off x="2208599" y="1010978"/>
            <a:ext cx="7772400" cy="4703236"/>
          </a:xfrm>
          <a:prstGeom prst="rect">
            <a:avLst/>
          </a:prstGeom>
        </p:spPr>
      </p:pic>
    </p:spTree>
    <p:extLst>
      <p:ext uri="{BB962C8B-B14F-4D97-AF65-F5344CB8AC3E}">
        <p14:creationId xmlns:p14="http://schemas.microsoft.com/office/powerpoint/2010/main" val="41963632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77F72A0A-4410-AB44-9570-DE42258BA5C3}"/>
              </a:ext>
            </a:extLst>
          </p:cNvPr>
          <p:cNvSpPr>
            <a:spLocks noGrp="1"/>
          </p:cNvSpPr>
          <p:nvPr>
            <p:ph type="body" sz="quarter" idx="12"/>
          </p:nvPr>
        </p:nvSpPr>
        <p:spPr>
          <a:xfrm>
            <a:off x="6733524" y="4025050"/>
            <a:ext cx="4457525" cy="2215991"/>
          </a:xfrm>
        </p:spPr>
        <p:txBody>
          <a:bodyPr/>
          <a:lstStyle/>
          <a:p>
            <a:r>
              <a:rPr lang="de-DE" dirty="0"/>
              <a:t>Operators</a:t>
            </a:r>
          </a:p>
        </p:txBody>
      </p:sp>
      <p:sp>
        <p:nvSpPr>
          <p:cNvPr id="3" name="Textplatzhalter 2">
            <a:extLst>
              <a:ext uri="{FF2B5EF4-FFF2-40B4-BE49-F238E27FC236}">
                <a16:creationId xmlns:a16="http://schemas.microsoft.com/office/drawing/2014/main" id="{60390536-B3E1-6785-2696-A00626720FD4}"/>
              </a:ext>
            </a:extLst>
          </p:cNvPr>
          <p:cNvSpPr>
            <a:spLocks noGrp="1"/>
          </p:cNvSpPr>
          <p:nvPr>
            <p:ph type="body" sz="quarter" idx="13"/>
          </p:nvPr>
        </p:nvSpPr>
        <p:spPr>
          <a:xfrm>
            <a:off x="6733524" y="3269404"/>
            <a:ext cx="4457525" cy="769763"/>
          </a:xfrm>
        </p:spPr>
        <p:txBody>
          <a:bodyPr/>
          <a:lstStyle/>
          <a:p>
            <a:r>
              <a:rPr lang="de-DE" dirty="0"/>
              <a:t>1.2</a:t>
            </a:r>
          </a:p>
          <a:p>
            <a:endParaRPr lang="de-DE" dirty="0"/>
          </a:p>
        </p:txBody>
      </p:sp>
    </p:spTree>
    <p:extLst>
      <p:ext uri="{BB962C8B-B14F-4D97-AF65-F5344CB8AC3E}">
        <p14:creationId xmlns:p14="http://schemas.microsoft.com/office/powerpoint/2010/main" val="31804717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6BF573E7-49C6-8D73-0457-BD1A59B73266}"/>
              </a:ext>
            </a:extLst>
          </p:cNvPr>
          <p:cNvSpPr>
            <a:spLocks noGrp="1"/>
          </p:cNvSpPr>
          <p:nvPr>
            <p:ph type="ftr" sz="quarter" idx="14"/>
          </p:nvPr>
        </p:nvSpPr>
        <p:spPr/>
        <p:txBody>
          <a:bodyPr/>
          <a:lstStyle/>
          <a:p>
            <a:r>
              <a:rPr lang="de-DE"/>
              <a:t>JavaScript fundamentals</a:t>
            </a:r>
            <a:endParaRPr lang="de-DE" dirty="0"/>
          </a:p>
        </p:txBody>
      </p:sp>
      <p:sp>
        <p:nvSpPr>
          <p:cNvPr id="5" name="Slide Number Placeholder 4">
            <a:extLst>
              <a:ext uri="{FF2B5EF4-FFF2-40B4-BE49-F238E27FC236}">
                <a16:creationId xmlns:a16="http://schemas.microsoft.com/office/drawing/2014/main" id="{AE95BF81-5DDE-8FBC-653B-3ED2E881FBC7}"/>
              </a:ext>
            </a:extLst>
          </p:cNvPr>
          <p:cNvSpPr>
            <a:spLocks noGrp="1"/>
          </p:cNvSpPr>
          <p:nvPr>
            <p:ph type="sldNum" sz="quarter" idx="15"/>
          </p:nvPr>
        </p:nvSpPr>
        <p:spPr/>
        <p:txBody>
          <a:bodyPr/>
          <a:lstStyle/>
          <a:p>
            <a:fld id="{767974AA-08A2-454B-9C8B-4A79D1E4672A}" type="slidenum">
              <a:rPr lang="de-DE" smtClean="0"/>
              <a:pPr/>
              <a:t>9</a:t>
            </a:fld>
            <a:endParaRPr lang="de-DE" dirty="0"/>
          </a:p>
        </p:txBody>
      </p:sp>
      <p:sp>
        <p:nvSpPr>
          <p:cNvPr id="6" name="Title 5">
            <a:extLst>
              <a:ext uri="{FF2B5EF4-FFF2-40B4-BE49-F238E27FC236}">
                <a16:creationId xmlns:a16="http://schemas.microsoft.com/office/drawing/2014/main" id="{D642396C-EE52-EB02-BD47-93654917C123}"/>
              </a:ext>
            </a:extLst>
          </p:cNvPr>
          <p:cNvSpPr>
            <a:spLocks noGrp="1"/>
          </p:cNvSpPr>
          <p:nvPr>
            <p:ph type="title"/>
          </p:nvPr>
        </p:nvSpPr>
        <p:spPr/>
        <p:txBody>
          <a:bodyPr/>
          <a:lstStyle/>
          <a:p>
            <a:r>
              <a:rPr lang="en-DE" dirty="0"/>
              <a:t>Operators</a:t>
            </a:r>
          </a:p>
        </p:txBody>
      </p:sp>
      <p:pic>
        <p:nvPicPr>
          <p:cNvPr id="8" name="Picture 7" descr="A diagram of a company&#10;&#10;Description automatically generated with medium confidence">
            <a:extLst>
              <a:ext uri="{FF2B5EF4-FFF2-40B4-BE49-F238E27FC236}">
                <a16:creationId xmlns:a16="http://schemas.microsoft.com/office/drawing/2014/main" id="{DAE461A6-E90C-C516-6567-CD443B866532}"/>
              </a:ext>
            </a:extLst>
          </p:cNvPr>
          <p:cNvPicPr>
            <a:picLocks noChangeAspect="1"/>
          </p:cNvPicPr>
          <p:nvPr/>
        </p:nvPicPr>
        <p:blipFill>
          <a:blip r:embed="rId2"/>
          <a:stretch>
            <a:fillRect/>
          </a:stretch>
        </p:blipFill>
        <p:spPr>
          <a:xfrm>
            <a:off x="1997834" y="1074655"/>
            <a:ext cx="8173024" cy="4751109"/>
          </a:xfrm>
          <a:prstGeom prst="rect">
            <a:avLst/>
          </a:prstGeom>
        </p:spPr>
      </p:pic>
    </p:spTree>
    <p:extLst>
      <p:ext uri="{BB962C8B-B14F-4D97-AF65-F5344CB8AC3E}">
        <p14:creationId xmlns:p14="http://schemas.microsoft.com/office/powerpoint/2010/main" val="2571855709"/>
      </p:ext>
    </p:extLst>
  </p:cSld>
  <p:clrMapOvr>
    <a:masterClrMapping/>
  </p:clrMapOvr>
</p:sld>
</file>

<file path=ppt/theme/theme1.xml><?xml version="1.0" encoding="utf-8"?>
<a:theme xmlns:a="http://schemas.openxmlformats.org/drawingml/2006/main" name="Haufe Group Master DE">
  <a:themeElements>
    <a:clrScheme name="Haufe Group">
      <a:dk1>
        <a:srgbClr val="001E55"/>
      </a:dk1>
      <a:lt1>
        <a:sysClr val="window" lastClr="FFFFFF"/>
      </a:lt1>
      <a:dk2>
        <a:srgbClr val="D2FF5A"/>
      </a:dk2>
      <a:lt2>
        <a:srgbClr val="002887"/>
      </a:lt2>
      <a:accent1>
        <a:srgbClr val="002887"/>
      </a:accent1>
      <a:accent2>
        <a:srgbClr val="B9BEB4"/>
      </a:accent2>
      <a:accent3>
        <a:srgbClr val="001E55"/>
      </a:accent3>
      <a:accent4>
        <a:srgbClr val="649BE1"/>
      </a:accent4>
      <a:accent5>
        <a:srgbClr val="2D69AF"/>
      </a:accent5>
      <a:accent6>
        <a:srgbClr val="B4D2FF"/>
      </a:accent6>
      <a:hlink>
        <a:srgbClr val="002887"/>
      </a:hlink>
      <a:folHlink>
        <a:srgbClr val="002887"/>
      </a:folHlink>
    </a:clrScheme>
    <a:fontScheme name="Haufe Group">
      <a:majorFont>
        <a:latin typeface="ES Klarheit Kurrent"/>
        <a:ea typeface=""/>
        <a:cs typeface=""/>
      </a:majorFont>
      <a:minorFont>
        <a:latin typeface="Poppins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defPPr algn="ctr">
          <a:defRPr sz="1600" dirty="0" err="1" smtClean="0"/>
        </a:defPPr>
      </a:lstStyle>
      <a:style>
        <a:lnRef idx="2">
          <a:schemeClr val="accent1">
            <a:shade val="15000"/>
          </a:schemeClr>
        </a:lnRef>
        <a:fillRef idx="1">
          <a:schemeClr val="accent1"/>
        </a:fillRef>
        <a:effectRef idx="0">
          <a:schemeClr val="accent1"/>
        </a:effectRef>
        <a:fontRef idx="minor">
          <a:schemeClr val="lt1"/>
        </a:fontRef>
      </a:style>
    </a:spDef>
    <a:lnDef>
      <a:spPr>
        <a:ln w="25400">
          <a:solidFill>
            <a:schemeClr val="accent3"/>
          </a:solidFill>
        </a:ln>
      </a:spPr>
      <a:bodyPr/>
      <a:lstStyle/>
      <a:style>
        <a:lnRef idx="2">
          <a:schemeClr val="accent1"/>
        </a:lnRef>
        <a:fillRef idx="0">
          <a:schemeClr val="accent1"/>
        </a:fillRef>
        <a:effectRef idx="1">
          <a:schemeClr val="accent1"/>
        </a:effectRef>
        <a:fontRef idx="minor">
          <a:schemeClr val="tx1"/>
        </a:fontRef>
      </a:style>
    </a:lnDef>
    <a:txDef>
      <a:spPr>
        <a:noFill/>
      </a:spPr>
      <a:bodyPr wrap="square" lIns="0" tIns="0" rIns="0" bIns="0" rtlCol="0">
        <a:noAutofit/>
      </a:bodyPr>
      <a:lstStyle>
        <a:defPPr algn="l">
          <a:defRPr sz="1600" dirty="0" err="1" smtClean="0"/>
        </a:defPPr>
      </a:lstStyle>
    </a:txDef>
  </a:objectDefaults>
  <a:extraClrSchemeLst/>
  <a:extLst>
    <a:ext uri="{05A4C25C-085E-4340-85A3-A5531E510DB2}">
      <thm15:themeFamily xmlns:thm15="http://schemas.microsoft.com/office/thememl/2012/main" name="HG_PowerPoint_Master_lang_DE_Final.potx" id="{BCE8DF79-DF62-437C-9E0F-FFA8B4401027}" vid="{A24EA0E8-1643-48F8-9E7C-E45ADF53CA14}"/>
    </a:ext>
  </a:extLst>
</a:theme>
</file>

<file path=ppt/theme/theme2.xml><?xml version="1.0" encoding="utf-8"?>
<a:theme xmlns:a="http://schemas.openxmlformats.org/drawingml/2006/main" name="Office">
  <a:themeElements>
    <a:clrScheme name="Haufe Group">
      <a:dk1>
        <a:srgbClr val="001E55"/>
      </a:dk1>
      <a:lt1>
        <a:sysClr val="window" lastClr="FFFFFF"/>
      </a:lt1>
      <a:dk2>
        <a:srgbClr val="002887"/>
      </a:dk2>
      <a:lt2>
        <a:srgbClr val="D2FF5A"/>
      </a:lt2>
      <a:accent1>
        <a:srgbClr val="002887"/>
      </a:accent1>
      <a:accent2>
        <a:srgbClr val="D2FF5A"/>
      </a:accent2>
      <a:accent3>
        <a:srgbClr val="001E55"/>
      </a:accent3>
      <a:accent4>
        <a:srgbClr val="B9BEB4"/>
      </a:accent4>
      <a:accent5>
        <a:srgbClr val="FFFFFF"/>
      </a:accent5>
      <a:accent6>
        <a:srgbClr val="FFFFFF"/>
      </a:accent6>
      <a:hlink>
        <a:srgbClr val="002887"/>
      </a:hlink>
      <a:folHlink>
        <a:srgbClr val="002887"/>
      </a:folHlink>
    </a:clrScheme>
    <a:fontScheme name="Haufe Group">
      <a:majorFont>
        <a:latin typeface="ES Klarheit Kurrent"/>
        <a:ea typeface=""/>
        <a:cs typeface=""/>
      </a:majorFont>
      <a:minorFont>
        <a:latin typeface="Poppins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a:themeElements>
    <a:clrScheme name="Haufe Group">
      <a:dk1>
        <a:srgbClr val="001E55"/>
      </a:dk1>
      <a:lt1>
        <a:sysClr val="window" lastClr="FFFFFF"/>
      </a:lt1>
      <a:dk2>
        <a:srgbClr val="002887"/>
      </a:dk2>
      <a:lt2>
        <a:srgbClr val="FFFFFF"/>
      </a:lt2>
      <a:accent1>
        <a:srgbClr val="002887"/>
      </a:accent1>
      <a:accent2>
        <a:srgbClr val="D2FF5A"/>
      </a:accent2>
      <a:accent3>
        <a:srgbClr val="001E55"/>
      </a:accent3>
      <a:accent4>
        <a:srgbClr val="B9BEB4"/>
      </a:accent4>
      <a:accent5>
        <a:srgbClr val="FFFFFF"/>
      </a:accent5>
      <a:accent6>
        <a:srgbClr val="FFFFFF"/>
      </a:accent6>
      <a:hlink>
        <a:srgbClr val="002887"/>
      </a:hlink>
      <a:folHlink>
        <a:srgbClr val="002887"/>
      </a:folHlink>
    </a:clrScheme>
    <a:fontScheme name="Haufe Group">
      <a:majorFont>
        <a:latin typeface="ES Klarheit Kurrent"/>
        <a:ea typeface=""/>
        <a:cs typeface=""/>
      </a:majorFont>
      <a:minorFont>
        <a:latin typeface="Poppins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7d653436-47de-4f07-bb61-4d6a3289e1cf">
      <Terms xmlns="http://schemas.microsoft.com/office/infopath/2007/PartnerControls"/>
    </lcf76f155ced4ddcb4097134ff3c332f>
    <TaxCatchAll xmlns="51d770cc-23bf-49b2-bf34-8d7052b16798"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B3E7C7370B77434CB75441DA66D7D6A2" ma:contentTypeVersion="14" ma:contentTypeDescription="Create a new document." ma:contentTypeScope="" ma:versionID="dc532a16e5778b528be02143c670b357">
  <xsd:schema xmlns:xsd="http://www.w3.org/2001/XMLSchema" xmlns:xs="http://www.w3.org/2001/XMLSchema" xmlns:p="http://schemas.microsoft.com/office/2006/metadata/properties" xmlns:ns2="7d653436-47de-4f07-bb61-4d6a3289e1cf" xmlns:ns3="51d770cc-23bf-49b2-bf34-8d7052b16798" targetNamespace="http://schemas.microsoft.com/office/2006/metadata/properties" ma:root="true" ma:fieldsID="9af72cc66822e04c0d604e2454ca0332" ns2:_="" ns3:_="">
    <xsd:import namespace="7d653436-47de-4f07-bb61-4d6a3289e1cf"/>
    <xsd:import namespace="51d770cc-23bf-49b2-bf34-8d7052b1679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ObjectDetectorVersions" minOccurs="0"/>
                <xsd:element ref="ns2:MediaServiceSearchProperties" minOccurs="0"/>
                <xsd:element ref="ns2:lcf76f155ced4ddcb4097134ff3c332f" minOccurs="0"/>
                <xsd:element ref="ns3:TaxCatchAll"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d653436-47de-4f07-bb61-4d6a3289e1c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ObjectDetectorVersions" ma:index="16" nillable="true" ma:displayName="MediaServiceObjectDetectorVersions" ma:hidden="true" ma:indexed="true" ma:internalName="MediaServiceObjectDetectorVersions"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lcf76f155ced4ddcb4097134ff3c332f" ma:index="19" nillable="true" ma:taxonomy="true" ma:internalName="lcf76f155ced4ddcb4097134ff3c332f" ma:taxonomyFieldName="MediaServiceImageTags" ma:displayName="Image Tags" ma:readOnly="false" ma:fieldId="{5cf76f15-5ced-4ddc-b409-7134ff3c332f}" ma:taxonomyMulti="true" ma:sspId="610b91f3-4cae-474f-8494-646efe3ce27b" ma:termSetId="09814cd3-568e-fe90-9814-8d621ff8fb84" ma:anchorId="fba54fb3-c3e1-fe81-a776-ca4b69148c4d" ma:open="true" ma:isKeyword="false">
      <xsd:complexType>
        <xsd:sequence>
          <xsd:element ref="pc:Terms" minOccurs="0" maxOccurs="1"/>
        </xsd:sequence>
      </xsd:complexType>
    </xsd:element>
    <xsd:element name="MediaServiceDateTaken" ma:index="21" nillable="true" ma:displayName="MediaServiceDateTaken" ma:hidden="true" ma:indexed="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1d770cc-23bf-49b2-bf34-8d7052b16798"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element name="TaxCatchAll" ma:index="20" nillable="true" ma:displayName="Taxonomy Catch All Column" ma:hidden="true" ma:list="{8ffe4d1d-e165-402c-a224-673aecf88f71}" ma:internalName="TaxCatchAll" ma:showField="CatchAllData" ma:web="51d770cc-23bf-49b2-bf34-8d7052b16798">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F5C6D7C-5AB6-4B41-8634-71B6E3EA42E1}">
  <ds:schemaRefs>
    <ds:schemaRef ds:uri="http://purl.org/dc/elements/1.1/"/>
    <ds:schemaRef ds:uri="http://schemas.microsoft.com/office/2006/metadata/properties"/>
    <ds:schemaRef ds:uri="http://www.w3.org/XML/1998/namespace"/>
    <ds:schemaRef ds:uri="http://purl.org/dc/terms/"/>
    <ds:schemaRef ds:uri="http://purl.org/dc/dcmitype/"/>
    <ds:schemaRef ds:uri="http://schemas.microsoft.com/office/infopath/2007/PartnerControls"/>
    <ds:schemaRef ds:uri="http://schemas.microsoft.com/office/2006/documentManagement/types"/>
    <ds:schemaRef ds:uri="http://schemas.openxmlformats.org/package/2006/metadata/core-properties"/>
    <ds:schemaRef ds:uri="51d770cc-23bf-49b2-bf34-8d7052b16798"/>
    <ds:schemaRef ds:uri="7d653436-47de-4f07-bb61-4d6a3289e1cf"/>
  </ds:schemaRefs>
</ds:datastoreItem>
</file>

<file path=customXml/itemProps2.xml><?xml version="1.0" encoding="utf-8"?>
<ds:datastoreItem xmlns:ds="http://schemas.openxmlformats.org/officeDocument/2006/customXml" ds:itemID="{B48B3C65-E855-43AE-BFB4-DDEAA3FFF01F}">
  <ds:schemaRefs>
    <ds:schemaRef ds:uri="http://schemas.microsoft.com/sharepoint/v3/contenttype/forms"/>
  </ds:schemaRefs>
</ds:datastoreItem>
</file>

<file path=customXml/itemProps3.xml><?xml version="1.0" encoding="utf-8"?>
<ds:datastoreItem xmlns:ds="http://schemas.openxmlformats.org/officeDocument/2006/customXml" ds:itemID="{7199CCFB-FF07-4706-970A-38CCBE98319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d653436-47de-4f07-bb61-4d6a3289e1cf"/>
    <ds:schemaRef ds:uri="51d770cc-23bf-49b2-bf34-8d7052b1679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Haufe Group Master DE</Template>
  <TotalTime>9724</TotalTime>
  <Words>322</Words>
  <Application>Microsoft Macintosh PowerPoint</Application>
  <PresentationFormat>Widescreen</PresentationFormat>
  <Paragraphs>150</Paragraphs>
  <Slides>35</Slides>
  <Notes>15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35</vt:i4>
      </vt:variant>
    </vt:vector>
  </HeadingPairs>
  <TitlesOfParts>
    <vt:vector size="43" baseType="lpstr">
      <vt:lpstr>Poppins Light</vt:lpstr>
      <vt:lpstr>Poppins</vt:lpstr>
      <vt:lpstr>Symbol</vt:lpstr>
      <vt:lpstr>Arial</vt:lpstr>
      <vt:lpstr>ES Klarheit Kurrent</vt:lpstr>
      <vt:lpstr>ES Klarheit Kurrent Lt</vt:lpstr>
      <vt:lpstr>Wingdings</vt:lpstr>
      <vt:lpstr>Haufe Group Master DE</vt:lpstr>
      <vt:lpstr>JavaScript fundamentals</vt:lpstr>
      <vt:lpstr>Plan</vt:lpstr>
      <vt:lpstr>Day 1</vt:lpstr>
      <vt:lpstr>PowerPoint Presentation</vt:lpstr>
      <vt:lpstr>Environment setup</vt:lpstr>
      <vt:lpstr>PowerPoint Presentation</vt:lpstr>
      <vt:lpstr>Variables and datatypes</vt:lpstr>
      <vt:lpstr>PowerPoint Presentation</vt:lpstr>
      <vt:lpstr>Operators</vt:lpstr>
      <vt:lpstr>PowerPoint Presentation</vt:lpstr>
      <vt:lpstr>Control structures</vt:lpstr>
      <vt:lpstr>Control structures cont’d</vt:lpstr>
      <vt:lpstr>Control structures cont’d ||</vt:lpstr>
      <vt:lpstr>Day 2</vt:lpstr>
      <vt:lpstr>PowerPoint Presentation</vt:lpstr>
      <vt:lpstr>Functions</vt:lpstr>
      <vt:lpstr>PowerPoint Presentation</vt:lpstr>
      <vt:lpstr>The “this” keyword</vt:lpstr>
      <vt:lpstr>PowerPoint Presentation</vt:lpstr>
      <vt:lpstr>Error handling</vt:lpstr>
      <vt:lpstr>PowerPoint Presentation</vt:lpstr>
      <vt:lpstr>Synchronous programming</vt:lpstr>
      <vt:lpstr>Asynchronous programming</vt:lpstr>
      <vt:lpstr>Asynchronous programming</vt:lpstr>
      <vt:lpstr>Sync vs Async vs Parallel</vt:lpstr>
      <vt:lpstr>Promises</vt:lpstr>
      <vt:lpstr>Promises</vt:lpstr>
      <vt:lpstr>Promise.all()</vt:lpstr>
      <vt:lpstr>Promise.any()</vt:lpstr>
      <vt:lpstr>Promise.race()</vt:lpstr>
      <vt:lpstr>Promise.allSettled()</vt:lpstr>
      <vt:lpstr>PowerPoint Presentation</vt:lpstr>
      <vt:lpstr>Promise.allSettled()</vt:lpstr>
      <vt:lpstr>Day 3</vt:lpstr>
      <vt:lpstr>Day 4</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Niculeasa, Bogdan-Constantin</dc:creator>
  <cp:lastModifiedBy>Niculeasa, Bogdan-Constantin</cp:lastModifiedBy>
  <cp:revision>8</cp:revision>
  <dcterms:created xsi:type="dcterms:W3CDTF">2024-08-04T08:49:49Z</dcterms:created>
  <dcterms:modified xsi:type="dcterms:W3CDTF">2024-08-11T18:52:27Z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0x010100B3E7C7370B77434CB75441DA66D7D6A2</vt:lpwstr>
  </property>
  <property fmtid="{D5CDD505-2E9C-101B-9397-08002B2CF9AE}" pid="3" name="MediaServiceImageTags">
    <vt:lpwstr/>
  </property>
</Properties>
</file>